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69" r:id="rId3"/>
    <p:sldId id="296" r:id="rId4"/>
    <p:sldId id="259" r:id="rId5"/>
    <p:sldId id="290" r:id="rId6"/>
  </p:sldIdLst>
  <p:sldSz cx="12192000" cy="6858000"/>
  <p:notesSz cx="6858000" cy="9144000"/>
  <p:defaultTextStyle>
    <a:defPPr>
      <a:defRPr lang="es-G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49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92"/>
    <p:restoredTop sz="94521"/>
  </p:normalViewPr>
  <p:slideViewPr>
    <p:cSldViewPr snapToGrid="0">
      <p:cViewPr varScale="1">
        <p:scale>
          <a:sx n="133" d="100"/>
          <a:sy n="133" d="100"/>
        </p:scale>
        <p:origin x="4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GT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46513-DE89-A24A-8838-C1157C5C17D7}" type="datetimeFigureOut">
              <a:rPr lang="es-GT" smtClean="0"/>
              <a:t>20/09/22</a:t>
            </a:fld>
            <a:endParaRPr lang="es-GT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GT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GT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GT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656336-298F-7B46-AF32-2874F3B665C9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093083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GT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656336-298F-7B46-AF32-2874F3B665C9}" type="slidenum">
              <a:rPr lang="es-GT" smtClean="0"/>
              <a:t>3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680677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GT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FDD8-09D5-FE43-A520-2A838087E391}" type="slidenum">
              <a:rPr lang="es-GT" smtClean="0"/>
              <a:t>5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257449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911AC3-BE0C-851B-4C2B-29A88113BB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BE30337-D296-278B-7D78-2BCCA32194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GT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1AD89C9-8AFB-2E6F-AC7F-B129D56CF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8AB1-8B57-3B41-8CDD-461CBD28656E}" type="datetimeFigureOut">
              <a:rPr lang="es-GT" smtClean="0"/>
              <a:t>20/09/22</a:t>
            </a:fld>
            <a:endParaRPr lang="es-GT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D04E7BE-7381-78C5-551D-0992CBD4B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CEE3233-DF5F-E048-5AAA-BDCAB0E67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E5F62-DFFF-5146-88D3-B7F43DA4FD1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202042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E5237C-4C62-F837-F32D-375589E8D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7C9EFDD-E064-D5F2-981B-7FE6EA06E6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GT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41A7BAB-51DF-651C-571D-A406FF246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8AB1-8B57-3B41-8CDD-461CBD28656E}" type="datetimeFigureOut">
              <a:rPr lang="es-GT" smtClean="0"/>
              <a:t>20/09/22</a:t>
            </a:fld>
            <a:endParaRPr lang="es-GT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A2ACC2-706A-9D31-B399-A4BB59B9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430685C-25E9-925A-1DF0-24868A97C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E5F62-DFFF-5146-88D3-B7F43DA4FD1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488446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F8D1572-B33C-C2DF-218E-760C4D37FD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19F3E07-D02E-E3E7-8428-D00C3C095E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GT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AC8A44-6369-6858-FEF8-0CC6C1496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8AB1-8B57-3B41-8CDD-461CBD28656E}" type="datetimeFigureOut">
              <a:rPr lang="es-GT" smtClean="0"/>
              <a:t>20/09/22</a:t>
            </a:fld>
            <a:endParaRPr lang="es-GT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764ACEE-DA7C-44D3-7729-287F6FFAB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9767921-C35C-7081-2824-32C4A4038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E5F62-DFFF-5146-88D3-B7F43DA4FD1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6924865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4794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B4A46C-6F6C-8C99-CA03-366F8BDA2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E43447-1965-E88F-4625-1F1CE097F5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GT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A97EB8B-8CA3-F15C-43AD-0CD6FC815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8AB1-8B57-3B41-8CDD-461CBD28656E}" type="datetimeFigureOut">
              <a:rPr lang="es-GT" smtClean="0"/>
              <a:t>20/09/22</a:t>
            </a:fld>
            <a:endParaRPr lang="es-GT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612EB1-5BB9-676A-71D5-B9F419BD6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042767A-C66E-4F80-D77D-73B905D6A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E5F62-DFFF-5146-88D3-B7F43DA4FD1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9277241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EFB1C9-7CE9-0C2D-BA9D-3749816DE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6AA80F0-D9B4-4C0B-83E8-CAC973561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520003F-F5DE-C470-7862-BC1AF45EE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8AB1-8B57-3B41-8CDD-461CBD28656E}" type="datetimeFigureOut">
              <a:rPr lang="es-GT" smtClean="0"/>
              <a:t>20/09/22</a:t>
            </a:fld>
            <a:endParaRPr lang="es-GT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98A13A-D1F7-878C-1A1C-E5A9580CB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4F1481-5DDD-C1C1-8936-D75046731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E5F62-DFFF-5146-88D3-B7F43DA4FD1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7355836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A0896D-59C5-F4F6-2748-98C42F479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25702EC-390E-C80C-1A3F-93840F392F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GT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E961840-DECC-09E8-C256-FF3E150F06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GT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5BCD48C-5648-1F37-BFF0-204203502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8AB1-8B57-3B41-8CDD-461CBD28656E}" type="datetimeFigureOut">
              <a:rPr lang="es-GT" smtClean="0"/>
              <a:t>20/09/22</a:t>
            </a:fld>
            <a:endParaRPr lang="es-GT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B4787D5-D567-B7C4-AEB5-CB4B1EF03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97F27F1-ABCE-1D2C-6435-195B4E153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E5F62-DFFF-5146-88D3-B7F43DA4FD1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7802363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D82076-23A6-228E-1E9B-FF3824056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2DE2AC6-6F4B-35AA-D036-316DAD3A97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52DF42E-B3D7-A35A-BC1B-C88C0D3A06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GT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8001914-5AE7-E781-B899-C44B11D42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70B5EA1-71DB-A631-86C4-849BC993F0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GT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F7971C1-C1EC-EE38-8BB4-CBC8D5C66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8AB1-8B57-3B41-8CDD-461CBD28656E}" type="datetimeFigureOut">
              <a:rPr lang="es-GT" smtClean="0"/>
              <a:t>20/09/22</a:t>
            </a:fld>
            <a:endParaRPr lang="es-GT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B206EAA-692A-156D-F014-FB29D648CD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D495F68-50ED-6FD6-3257-88D4DDA76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E5F62-DFFF-5146-88D3-B7F43DA4FD1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9404767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5D4453-8C09-8C6C-F9B8-80B73ABF2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0CB2E4E-4BA9-9AB6-FE49-567949F18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8AB1-8B57-3B41-8CDD-461CBD28656E}" type="datetimeFigureOut">
              <a:rPr lang="es-GT" smtClean="0"/>
              <a:t>20/09/22</a:t>
            </a:fld>
            <a:endParaRPr lang="es-GT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38E1311-98A2-B2D5-A814-44641E649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4CB266E-F6CA-7351-423D-6BE2ACFD7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E5F62-DFFF-5146-88D3-B7F43DA4FD1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4930812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13153FE-D53F-5052-AE52-1D341EE92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8AB1-8B57-3B41-8CDD-461CBD28656E}" type="datetimeFigureOut">
              <a:rPr lang="es-GT" smtClean="0"/>
              <a:t>20/09/22</a:t>
            </a:fld>
            <a:endParaRPr lang="es-GT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7B42E85-B41F-F0AE-A61B-8E1E02847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002622B-F328-0E70-41E7-B7ECB4037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E5F62-DFFF-5146-88D3-B7F43DA4FD1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1739320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D66D23-9FA3-24FF-49E8-F6B6D06A8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803A16F-DB6D-A4BE-63A4-9EE495108A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GT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79543A9-0F00-A5AB-59EC-F71A79750E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0DC9003-0343-BAF1-5F59-A7E840F71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8AB1-8B57-3B41-8CDD-461CBD28656E}" type="datetimeFigureOut">
              <a:rPr lang="es-GT" smtClean="0"/>
              <a:t>20/09/22</a:t>
            </a:fld>
            <a:endParaRPr lang="es-GT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DDE21BC-86A7-4131-EE1B-BB300FE66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6E0BE8E-DDE7-ED6E-D4EF-62CF2B102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E5F62-DFFF-5146-88D3-B7F43DA4FD1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3814001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E0F096-CAB7-B7C3-BD9C-50E17C3FE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3F888632-74C5-F996-3AE4-CCA054C115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GT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57D1FDF-AB3D-117F-5492-926E23EFCA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6A444EC-9427-F720-D0B1-9A8B2DDC0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8AB1-8B57-3B41-8CDD-461CBD28656E}" type="datetimeFigureOut">
              <a:rPr lang="es-GT" smtClean="0"/>
              <a:t>20/09/22</a:t>
            </a:fld>
            <a:endParaRPr lang="es-GT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1311C07-2C45-7A94-75BF-17E44F79E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CB1F470-C698-DA8C-1853-299302A0F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E5F62-DFFF-5146-88D3-B7F43DA4FD1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0045410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E1446EC-83CB-A9EB-E693-7CBB0D13B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GT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9B7426A-0D9B-D988-590D-CE98B85850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GT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922283D-281D-F869-EFC1-E291A52ECD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38AB1-8B57-3B41-8CDD-461CBD28656E}" type="datetimeFigureOut">
              <a:rPr lang="es-GT" smtClean="0"/>
              <a:t>20/09/22</a:t>
            </a:fld>
            <a:endParaRPr lang="es-GT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4A9FA1D-A7A9-CB00-2CF1-87873791A6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GT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FF73164-BD73-4901-434F-8A7139C605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9E5F62-DFFF-5146-88D3-B7F43DA4FD1A}" type="slidenum">
              <a:rPr lang="es-GT" smtClean="0"/>
              <a:t>‹Nº›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245084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G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1">
            <a:extLst>
              <a:ext uri="{FF2B5EF4-FFF2-40B4-BE49-F238E27FC236}">
                <a16:creationId xmlns:a16="http://schemas.microsoft.com/office/drawing/2014/main" id="{7167BA51-B481-CA31-CFE4-CA2AA80F5DB0}"/>
              </a:ext>
            </a:extLst>
          </p:cNvPr>
          <p:cNvSpPr txBox="1"/>
          <p:nvPr/>
        </p:nvSpPr>
        <p:spPr>
          <a:xfrm>
            <a:off x="3209632" y="5054002"/>
            <a:ext cx="5772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GT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Light" pitchFamily="2" charset="77"/>
                <a:cs typeface="Poppins Light" pitchFamily="2" charset="77"/>
              </a:rPr>
              <a:t>INTRODUCCIÓN DE KUBERNETES</a:t>
            </a:r>
            <a:endParaRPr lang="en-ID" sz="2400" kern="5500" spc="300" dirty="0">
              <a:solidFill>
                <a:schemeClr val="tx1">
                  <a:lumMod val="65000"/>
                  <a:lumOff val="35000"/>
                </a:schemeClr>
              </a:solidFill>
              <a:latin typeface="Poppins Light" pitchFamily="2" charset="77"/>
              <a:cs typeface="Poppins Light" pitchFamily="2" charset="77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54A0A79-2CCA-C466-54FD-12C0E34DAC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1444" y="1003490"/>
            <a:ext cx="7009111" cy="382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50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476423" y="2845056"/>
            <a:ext cx="34820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3600" b="1" spc="300" dirty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rPr>
              <a:t>INSTRUCTOR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773716" y="3603918"/>
            <a:ext cx="1704482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 flipV="1">
            <a:off x="1476423" y="3507144"/>
            <a:ext cx="193548" cy="1935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TextBox 16"/>
          <p:cNvSpPr txBox="1"/>
          <p:nvPr/>
        </p:nvSpPr>
        <p:spPr>
          <a:xfrm>
            <a:off x="1429155" y="3732206"/>
            <a:ext cx="4946904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GT" dirty="0">
                <a:solidFill>
                  <a:schemeClr val="bg1"/>
                </a:solidFill>
                <a:latin typeface="Poppins Light" pitchFamily="2" charset="77"/>
                <a:cs typeface="Poppins Light" pitchFamily="2" charset="77"/>
              </a:rPr>
              <a:t>Alejandro Lembke Barrientos</a:t>
            </a:r>
            <a:endParaRPr lang="en-ID" sz="1200" dirty="0">
              <a:solidFill>
                <a:schemeClr val="bg1"/>
              </a:solidFill>
              <a:latin typeface="Poppins Light" pitchFamily="2" charset="77"/>
              <a:cs typeface="Poppins Light" pitchFamily="2" charset="77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25C46D9-B73F-1E04-4FBB-50749ACAC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9383" y="1899360"/>
            <a:ext cx="2792627" cy="279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1252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9659B39-118E-DC67-5979-D10E5A34EA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383" y="1540912"/>
            <a:ext cx="8422930" cy="473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Freeform 117"/>
          <p:cNvSpPr>
            <a:spLocks noEditPoints="1"/>
          </p:cNvSpPr>
          <p:nvPr/>
        </p:nvSpPr>
        <p:spPr bwMode="auto">
          <a:xfrm>
            <a:off x="2186295" y="6109026"/>
            <a:ext cx="296263" cy="294500"/>
          </a:xfrm>
          <a:custGeom>
            <a:avLst/>
            <a:gdLst>
              <a:gd name="T0" fmla="*/ 53 w 71"/>
              <a:gd name="T1" fmla="*/ 11 h 68"/>
              <a:gd name="T2" fmla="*/ 53 w 71"/>
              <a:gd name="T3" fmla="*/ 7 h 68"/>
              <a:gd name="T4" fmla="*/ 53 w 71"/>
              <a:gd name="T5" fmla="*/ 38 h 68"/>
              <a:gd name="T6" fmla="*/ 53 w 71"/>
              <a:gd name="T7" fmla="*/ 34 h 68"/>
              <a:gd name="T8" fmla="*/ 53 w 71"/>
              <a:gd name="T9" fmla="*/ 38 h 68"/>
              <a:gd name="T10" fmla="*/ 51 w 71"/>
              <a:gd name="T11" fmla="*/ 22 h 68"/>
              <a:gd name="T12" fmla="*/ 55 w 71"/>
              <a:gd name="T13" fmla="*/ 22 h 68"/>
              <a:gd name="T14" fmla="*/ 71 w 71"/>
              <a:gd name="T15" fmla="*/ 11 h 68"/>
              <a:gd name="T16" fmla="*/ 71 w 71"/>
              <a:gd name="T17" fmla="*/ 19 h 68"/>
              <a:gd name="T18" fmla="*/ 70 w 71"/>
              <a:gd name="T19" fmla="*/ 29 h 68"/>
              <a:gd name="T20" fmla="*/ 71 w 71"/>
              <a:gd name="T21" fmla="*/ 39 h 68"/>
              <a:gd name="T22" fmla="*/ 38 w 71"/>
              <a:gd name="T23" fmla="*/ 45 h 68"/>
              <a:gd name="T24" fmla="*/ 44 w 71"/>
              <a:gd name="T25" fmla="*/ 57 h 68"/>
              <a:gd name="T26" fmla="*/ 71 w 71"/>
              <a:gd name="T27" fmla="*/ 59 h 68"/>
              <a:gd name="T28" fmla="*/ 44 w 71"/>
              <a:gd name="T29" fmla="*/ 61 h 68"/>
              <a:gd name="T30" fmla="*/ 27 w 71"/>
              <a:gd name="T31" fmla="*/ 61 h 68"/>
              <a:gd name="T32" fmla="*/ 0 w 71"/>
              <a:gd name="T33" fmla="*/ 59 h 68"/>
              <a:gd name="T34" fmla="*/ 27 w 71"/>
              <a:gd name="T35" fmla="*/ 57 h 68"/>
              <a:gd name="T36" fmla="*/ 34 w 71"/>
              <a:gd name="T37" fmla="*/ 45 h 68"/>
              <a:gd name="T38" fmla="*/ 0 w 71"/>
              <a:gd name="T39" fmla="*/ 39 h 68"/>
              <a:gd name="T40" fmla="*/ 1 w 71"/>
              <a:gd name="T41" fmla="*/ 29 h 68"/>
              <a:gd name="T42" fmla="*/ 0 w 71"/>
              <a:gd name="T43" fmla="*/ 19 h 68"/>
              <a:gd name="T44" fmla="*/ 0 w 71"/>
              <a:gd name="T45" fmla="*/ 11 h 68"/>
              <a:gd name="T46" fmla="*/ 6 w 71"/>
              <a:gd name="T47" fmla="*/ 0 h 68"/>
              <a:gd name="T48" fmla="*/ 71 w 71"/>
              <a:gd name="T49" fmla="*/ 6 h 68"/>
              <a:gd name="T50" fmla="*/ 36 w 71"/>
              <a:gd name="T51" fmla="*/ 54 h 68"/>
              <a:gd name="T52" fmla="*/ 30 w 71"/>
              <a:gd name="T53" fmla="*/ 59 h 68"/>
              <a:gd name="T54" fmla="*/ 36 w 71"/>
              <a:gd name="T55" fmla="*/ 65 h 68"/>
              <a:gd name="T56" fmla="*/ 41 w 71"/>
              <a:gd name="T57" fmla="*/ 59 h 68"/>
              <a:gd name="T58" fmla="*/ 36 w 71"/>
              <a:gd name="T59" fmla="*/ 54 h 68"/>
              <a:gd name="T60" fmla="*/ 68 w 71"/>
              <a:gd name="T61" fmla="*/ 33 h 68"/>
              <a:gd name="T62" fmla="*/ 65 w 71"/>
              <a:gd name="T63" fmla="*/ 30 h 68"/>
              <a:gd name="T64" fmla="*/ 62 w 71"/>
              <a:gd name="T65" fmla="*/ 42 h 68"/>
              <a:gd name="T66" fmla="*/ 68 w 71"/>
              <a:gd name="T67" fmla="*/ 39 h 68"/>
              <a:gd name="T68" fmla="*/ 65 w 71"/>
              <a:gd name="T69" fmla="*/ 3 h 68"/>
              <a:gd name="T70" fmla="*/ 62 w 71"/>
              <a:gd name="T71" fmla="*/ 14 h 68"/>
              <a:gd name="T72" fmla="*/ 65 w 71"/>
              <a:gd name="T73" fmla="*/ 14 h 68"/>
              <a:gd name="T74" fmla="*/ 68 w 71"/>
              <a:gd name="T75" fmla="*/ 6 h 68"/>
              <a:gd name="T76" fmla="*/ 62 w 71"/>
              <a:gd name="T77" fmla="*/ 28 h 68"/>
              <a:gd name="T78" fmla="*/ 65 w 71"/>
              <a:gd name="T79" fmla="*/ 28 h 68"/>
              <a:gd name="T80" fmla="*/ 68 w 71"/>
              <a:gd name="T81" fmla="*/ 19 h 68"/>
              <a:gd name="T82" fmla="*/ 65 w 71"/>
              <a:gd name="T83" fmla="*/ 16 h 68"/>
              <a:gd name="T84" fmla="*/ 60 w 71"/>
              <a:gd name="T85" fmla="*/ 28 h 68"/>
              <a:gd name="T86" fmla="*/ 49 w 71"/>
              <a:gd name="T87" fmla="*/ 16 h 68"/>
              <a:gd name="T88" fmla="*/ 60 w 71"/>
              <a:gd name="T89" fmla="*/ 28 h 68"/>
              <a:gd name="T90" fmla="*/ 49 w 71"/>
              <a:gd name="T91" fmla="*/ 42 h 68"/>
              <a:gd name="T92" fmla="*/ 60 w 71"/>
              <a:gd name="T93" fmla="*/ 30 h 68"/>
              <a:gd name="T94" fmla="*/ 60 w 71"/>
              <a:gd name="T95" fmla="*/ 14 h 68"/>
              <a:gd name="T96" fmla="*/ 49 w 71"/>
              <a:gd name="T97" fmla="*/ 3 h 68"/>
              <a:gd name="T98" fmla="*/ 60 w 71"/>
              <a:gd name="T99" fmla="*/ 14 h 68"/>
              <a:gd name="T100" fmla="*/ 3 w 71"/>
              <a:gd name="T101" fmla="*/ 11 h 68"/>
              <a:gd name="T102" fmla="*/ 6 w 71"/>
              <a:gd name="T103" fmla="*/ 14 h 68"/>
              <a:gd name="T104" fmla="*/ 47 w 71"/>
              <a:gd name="T105" fmla="*/ 3 h 68"/>
              <a:gd name="T106" fmla="*/ 3 w 71"/>
              <a:gd name="T107" fmla="*/ 6 h 68"/>
              <a:gd name="T108" fmla="*/ 6 w 71"/>
              <a:gd name="T109" fmla="*/ 28 h 68"/>
              <a:gd name="T110" fmla="*/ 47 w 71"/>
              <a:gd name="T111" fmla="*/ 16 h 68"/>
              <a:gd name="T112" fmla="*/ 6 w 71"/>
              <a:gd name="T113" fmla="*/ 16 h 68"/>
              <a:gd name="T114" fmla="*/ 3 w 71"/>
              <a:gd name="T115" fmla="*/ 25 h 68"/>
              <a:gd name="T116" fmla="*/ 3 w 71"/>
              <a:gd name="T117" fmla="*/ 39 h 68"/>
              <a:gd name="T118" fmla="*/ 48 w 71"/>
              <a:gd name="T119" fmla="*/ 42 h 68"/>
              <a:gd name="T120" fmla="*/ 47 w 71"/>
              <a:gd name="T121" fmla="*/ 30 h 68"/>
              <a:gd name="T122" fmla="*/ 6 w 71"/>
              <a:gd name="T123" fmla="*/ 30 h 68"/>
              <a:gd name="T124" fmla="*/ 3 w 71"/>
              <a:gd name="T125" fmla="*/ 39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1" h="68">
                <a:moveTo>
                  <a:pt x="55" y="9"/>
                </a:moveTo>
                <a:cubicBezTo>
                  <a:pt x="55" y="10"/>
                  <a:pt x="54" y="11"/>
                  <a:pt x="53" y="11"/>
                </a:cubicBezTo>
                <a:cubicBezTo>
                  <a:pt x="52" y="11"/>
                  <a:pt x="51" y="10"/>
                  <a:pt x="51" y="9"/>
                </a:cubicBezTo>
                <a:cubicBezTo>
                  <a:pt x="51" y="8"/>
                  <a:pt x="52" y="7"/>
                  <a:pt x="53" y="7"/>
                </a:cubicBezTo>
                <a:cubicBezTo>
                  <a:pt x="54" y="7"/>
                  <a:pt x="55" y="8"/>
                  <a:pt x="55" y="9"/>
                </a:cubicBezTo>
                <a:close/>
                <a:moveTo>
                  <a:pt x="53" y="38"/>
                </a:moveTo>
                <a:cubicBezTo>
                  <a:pt x="54" y="38"/>
                  <a:pt x="55" y="37"/>
                  <a:pt x="55" y="36"/>
                </a:cubicBezTo>
                <a:cubicBezTo>
                  <a:pt x="55" y="35"/>
                  <a:pt x="54" y="34"/>
                  <a:pt x="53" y="34"/>
                </a:cubicBezTo>
                <a:cubicBezTo>
                  <a:pt x="52" y="34"/>
                  <a:pt x="51" y="35"/>
                  <a:pt x="51" y="36"/>
                </a:cubicBezTo>
                <a:cubicBezTo>
                  <a:pt x="51" y="37"/>
                  <a:pt x="52" y="38"/>
                  <a:pt x="53" y="38"/>
                </a:cubicBezTo>
                <a:close/>
                <a:moveTo>
                  <a:pt x="53" y="20"/>
                </a:moveTo>
                <a:cubicBezTo>
                  <a:pt x="52" y="20"/>
                  <a:pt x="51" y="21"/>
                  <a:pt x="51" y="22"/>
                </a:cubicBezTo>
                <a:cubicBezTo>
                  <a:pt x="51" y="23"/>
                  <a:pt x="52" y="24"/>
                  <a:pt x="53" y="24"/>
                </a:cubicBezTo>
                <a:cubicBezTo>
                  <a:pt x="54" y="24"/>
                  <a:pt x="55" y="23"/>
                  <a:pt x="55" y="22"/>
                </a:cubicBezTo>
                <a:cubicBezTo>
                  <a:pt x="55" y="21"/>
                  <a:pt x="54" y="20"/>
                  <a:pt x="53" y="20"/>
                </a:cubicBezTo>
                <a:close/>
                <a:moveTo>
                  <a:pt x="71" y="11"/>
                </a:moveTo>
                <a:cubicBezTo>
                  <a:pt x="71" y="13"/>
                  <a:pt x="71" y="14"/>
                  <a:pt x="70" y="15"/>
                </a:cubicBezTo>
                <a:cubicBezTo>
                  <a:pt x="71" y="17"/>
                  <a:pt x="71" y="18"/>
                  <a:pt x="71" y="19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6"/>
                  <a:pt x="71" y="28"/>
                  <a:pt x="70" y="29"/>
                </a:cubicBezTo>
                <a:cubicBezTo>
                  <a:pt x="71" y="30"/>
                  <a:pt x="71" y="31"/>
                  <a:pt x="71" y="33"/>
                </a:cubicBezTo>
                <a:cubicBezTo>
                  <a:pt x="71" y="39"/>
                  <a:pt x="71" y="39"/>
                  <a:pt x="71" y="39"/>
                </a:cubicBezTo>
                <a:cubicBezTo>
                  <a:pt x="71" y="42"/>
                  <a:pt x="69" y="45"/>
                  <a:pt x="65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51"/>
                  <a:pt x="38" y="51"/>
                  <a:pt x="38" y="51"/>
                </a:cubicBezTo>
                <a:cubicBezTo>
                  <a:pt x="41" y="52"/>
                  <a:pt x="43" y="54"/>
                  <a:pt x="44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1" y="58"/>
                  <a:pt x="71" y="59"/>
                </a:cubicBezTo>
                <a:cubicBezTo>
                  <a:pt x="71" y="60"/>
                  <a:pt x="70" y="61"/>
                  <a:pt x="69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3" y="65"/>
                  <a:pt x="40" y="68"/>
                  <a:pt x="36" y="68"/>
                </a:cubicBezTo>
                <a:cubicBezTo>
                  <a:pt x="31" y="68"/>
                  <a:pt x="28" y="65"/>
                  <a:pt x="27" y="61"/>
                </a:cubicBezTo>
                <a:cubicBezTo>
                  <a:pt x="2" y="61"/>
                  <a:pt x="2" y="61"/>
                  <a:pt x="2" y="61"/>
                </a:cubicBezTo>
                <a:cubicBezTo>
                  <a:pt x="1" y="61"/>
                  <a:pt x="0" y="60"/>
                  <a:pt x="0" y="59"/>
                </a:cubicBezTo>
                <a:cubicBezTo>
                  <a:pt x="0" y="58"/>
                  <a:pt x="1" y="57"/>
                  <a:pt x="2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8" y="54"/>
                  <a:pt x="30" y="52"/>
                  <a:pt x="34" y="51"/>
                </a:cubicBezTo>
                <a:cubicBezTo>
                  <a:pt x="34" y="45"/>
                  <a:pt x="34" y="45"/>
                  <a:pt x="34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3" y="45"/>
                  <a:pt x="0" y="42"/>
                  <a:pt x="0" y="39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0" y="30"/>
                  <a:pt x="1" y="29"/>
                </a:cubicBezTo>
                <a:cubicBezTo>
                  <a:pt x="0" y="28"/>
                  <a:pt x="0" y="26"/>
                  <a:pt x="0" y="25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7"/>
                  <a:pt x="1" y="15"/>
                </a:cubicBezTo>
                <a:cubicBezTo>
                  <a:pt x="0" y="14"/>
                  <a:pt x="0" y="13"/>
                  <a:pt x="0" y="11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9" y="0"/>
                  <a:pt x="71" y="3"/>
                  <a:pt x="71" y="6"/>
                </a:cubicBezTo>
                <a:lnTo>
                  <a:pt x="71" y="11"/>
                </a:lnTo>
                <a:close/>
                <a:moveTo>
                  <a:pt x="36" y="54"/>
                </a:moveTo>
                <a:cubicBezTo>
                  <a:pt x="33" y="54"/>
                  <a:pt x="31" y="55"/>
                  <a:pt x="30" y="57"/>
                </a:cubicBezTo>
                <a:cubicBezTo>
                  <a:pt x="30" y="58"/>
                  <a:pt x="30" y="59"/>
                  <a:pt x="30" y="59"/>
                </a:cubicBezTo>
                <a:cubicBezTo>
                  <a:pt x="30" y="60"/>
                  <a:pt x="30" y="61"/>
                  <a:pt x="30" y="61"/>
                </a:cubicBezTo>
                <a:cubicBezTo>
                  <a:pt x="31" y="64"/>
                  <a:pt x="33" y="65"/>
                  <a:pt x="36" y="65"/>
                </a:cubicBezTo>
                <a:cubicBezTo>
                  <a:pt x="38" y="65"/>
                  <a:pt x="40" y="64"/>
                  <a:pt x="41" y="61"/>
                </a:cubicBezTo>
                <a:cubicBezTo>
                  <a:pt x="41" y="61"/>
                  <a:pt x="41" y="60"/>
                  <a:pt x="41" y="59"/>
                </a:cubicBezTo>
                <a:cubicBezTo>
                  <a:pt x="41" y="59"/>
                  <a:pt x="41" y="58"/>
                  <a:pt x="41" y="57"/>
                </a:cubicBezTo>
                <a:cubicBezTo>
                  <a:pt x="40" y="55"/>
                  <a:pt x="38" y="54"/>
                  <a:pt x="36" y="54"/>
                </a:cubicBezTo>
                <a:close/>
                <a:moveTo>
                  <a:pt x="68" y="39"/>
                </a:moveTo>
                <a:cubicBezTo>
                  <a:pt x="68" y="33"/>
                  <a:pt x="68" y="33"/>
                  <a:pt x="68" y="33"/>
                </a:cubicBezTo>
                <a:cubicBezTo>
                  <a:pt x="68" y="31"/>
                  <a:pt x="67" y="30"/>
                  <a:pt x="65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42"/>
                  <a:pt x="62" y="42"/>
                  <a:pt x="62" y="42"/>
                </a:cubicBezTo>
                <a:cubicBezTo>
                  <a:pt x="65" y="42"/>
                  <a:pt x="65" y="42"/>
                  <a:pt x="65" y="42"/>
                </a:cubicBezTo>
                <a:cubicBezTo>
                  <a:pt x="67" y="42"/>
                  <a:pt x="68" y="40"/>
                  <a:pt x="68" y="39"/>
                </a:cubicBezTo>
                <a:close/>
                <a:moveTo>
                  <a:pt x="68" y="6"/>
                </a:moveTo>
                <a:cubicBezTo>
                  <a:pt x="68" y="4"/>
                  <a:pt x="67" y="3"/>
                  <a:pt x="65" y="3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14"/>
                  <a:pt x="62" y="14"/>
                  <a:pt x="62" y="14"/>
                </a:cubicBezTo>
                <a:cubicBezTo>
                  <a:pt x="65" y="14"/>
                  <a:pt x="65" y="14"/>
                  <a:pt x="65" y="14"/>
                </a:cubicBezTo>
                <a:cubicBezTo>
                  <a:pt x="65" y="14"/>
                  <a:pt x="65" y="14"/>
                  <a:pt x="65" y="14"/>
                </a:cubicBezTo>
                <a:cubicBezTo>
                  <a:pt x="67" y="14"/>
                  <a:pt x="68" y="13"/>
                  <a:pt x="68" y="11"/>
                </a:cubicBezTo>
                <a:lnTo>
                  <a:pt x="68" y="6"/>
                </a:lnTo>
                <a:close/>
                <a:moveTo>
                  <a:pt x="62" y="16"/>
                </a:moveTo>
                <a:cubicBezTo>
                  <a:pt x="62" y="28"/>
                  <a:pt x="62" y="28"/>
                  <a:pt x="62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67" y="28"/>
                  <a:pt x="68" y="27"/>
                  <a:pt x="68" y="25"/>
                </a:cubicBezTo>
                <a:cubicBezTo>
                  <a:pt x="68" y="19"/>
                  <a:pt x="68" y="19"/>
                  <a:pt x="68" y="19"/>
                </a:cubicBezTo>
                <a:cubicBezTo>
                  <a:pt x="68" y="18"/>
                  <a:pt x="67" y="16"/>
                  <a:pt x="65" y="16"/>
                </a:cubicBezTo>
                <a:cubicBezTo>
                  <a:pt x="65" y="16"/>
                  <a:pt x="65" y="16"/>
                  <a:pt x="65" y="16"/>
                </a:cubicBezTo>
                <a:lnTo>
                  <a:pt x="62" y="16"/>
                </a:lnTo>
                <a:close/>
                <a:moveTo>
                  <a:pt x="60" y="28"/>
                </a:moveTo>
                <a:cubicBezTo>
                  <a:pt x="60" y="16"/>
                  <a:pt x="60" y="16"/>
                  <a:pt x="60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28"/>
                  <a:pt x="49" y="28"/>
                  <a:pt x="49" y="28"/>
                </a:cubicBezTo>
                <a:lnTo>
                  <a:pt x="60" y="28"/>
                </a:lnTo>
                <a:close/>
                <a:moveTo>
                  <a:pt x="49" y="30"/>
                </a:moveTo>
                <a:cubicBezTo>
                  <a:pt x="49" y="42"/>
                  <a:pt x="49" y="42"/>
                  <a:pt x="49" y="42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30"/>
                  <a:pt x="60" y="30"/>
                  <a:pt x="60" y="30"/>
                </a:cubicBezTo>
                <a:lnTo>
                  <a:pt x="49" y="30"/>
                </a:lnTo>
                <a:close/>
                <a:moveTo>
                  <a:pt x="60" y="14"/>
                </a:moveTo>
                <a:cubicBezTo>
                  <a:pt x="60" y="3"/>
                  <a:pt x="60" y="3"/>
                  <a:pt x="60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14"/>
                  <a:pt x="49" y="14"/>
                  <a:pt x="49" y="14"/>
                </a:cubicBezTo>
                <a:lnTo>
                  <a:pt x="60" y="14"/>
                </a:lnTo>
                <a:close/>
                <a:moveTo>
                  <a:pt x="3" y="6"/>
                </a:moveTo>
                <a:cubicBezTo>
                  <a:pt x="3" y="11"/>
                  <a:pt x="3" y="11"/>
                  <a:pt x="3" y="11"/>
                </a:cubicBezTo>
                <a:cubicBezTo>
                  <a:pt x="3" y="13"/>
                  <a:pt x="4" y="14"/>
                  <a:pt x="6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3"/>
                  <a:pt x="47" y="3"/>
                  <a:pt x="47" y="3"/>
                </a:cubicBezTo>
                <a:cubicBezTo>
                  <a:pt x="6" y="3"/>
                  <a:pt x="6" y="3"/>
                  <a:pt x="6" y="3"/>
                </a:cubicBezTo>
                <a:cubicBezTo>
                  <a:pt x="4" y="3"/>
                  <a:pt x="3" y="4"/>
                  <a:pt x="3" y="6"/>
                </a:cubicBezTo>
                <a:close/>
                <a:moveTo>
                  <a:pt x="6" y="28"/>
                </a:moveTo>
                <a:cubicBezTo>
                  <a:pt x="6" y="28"/>
                  <a:pt x="6" y="28"/>
                  <a:pt x="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16"/>
                  <a:pt x="47" y="16"/>
                  <a:pt x="47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4" y="16"/>
                  <a:pt x="3" y="18"/>
                  <a:pt x="3" y="19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7"/>
                  <a:pt x="4" y="28"/>
                  <a:pt x="6" y="28"/>
                </a:cubicBezTo>
                <a:close/>
                <a:moveTo>
                  <a:pt x="3" y="39"/>
                </a:moveTo>
                <a:cubicBezTo>
                  <a:pt x="3" y="40"/>
                  <a:pt x="4" y="42"/>
                  <a:pt x="6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1"/>
                  <a:pt x="47" y="41"/>
                  <a:pt x="47" y="41"/>
                </a:cubicBezTo>
                <a:cubicBezTo>
                  <a:pt x="47" y="30"/>
                  <a:pt x="47" y="30"/>
                  <a:pt x="47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4" y="30"/>
                  <a:pt x="3" y="31"/>
                  <a:pt x="3" y="33"/>
                </a:cubicBezTo>
                <a:lnTo>
                  <a:pt x="3" y="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/>
          </a:p>
        </p:txBody>
      </p:sp>
      <p:sp>
        <p:nvSpPr>
          <p:cNvPr id="103" name="Freeform 118"/>
          <p:cNvSpPr>
            <a:spLocks noEditPoints="1"/>
          </p:cNvSpPr>
          <p:nvPr/>
        </p:nvSpPr>
        <p:spPr bwMode="auto">
          <a:xfrm>
            <a:off x="768460" y="6114318"/>
            <a:ext cx="283920" cy="285684"/>
          </a:xfrm>
          <a:custGeom>
            <a:avLst/>
            <a:gdLst>
              <a:gd name="T0" fmla="*/ 7 w 68"/>
              <a:gd name="T1" fmla="*/ 0 h 66"/>
              <a:gd name="T2" fmla="*/ 0 w 68"/>
              <a:gd name="T3" fmla="*/ 40 h 66"/>
              <a:gd name="T4" fmla="*/ 32 w 68"/>
              <a:gd name="T5" fmla="*/ 47 h 66"/>
              <a:gd name="T6" fmla="*/ 27 w 68"/>
              <a:gd name="T7" fmla="*/ 57 h 66"/>
              <a:gd name="T8" fmla="*/ 6 w 68"/>
              <a:gd name="T9" fmla="*/ 59 h 66"/>
              <a:gd name="T10" fmla="*/ 27 w 68"/>
              <a:gd name="T11" fmla="*/ 61 h 66"/>
              <a:gd name="T12" fmla="*/ 41 w 68"/>
              <a:gd name="T13" fmla="*/ 61 h 66"/>
              <a:gd name="T14" fmla="*/ 62 w 68"/>
              <a:gd name="T15" fmla="*/ 59 h 66"/>
              <a:gd name="T16" fmla="*/ 41 w 68"/>
              <a:gd name="T17" fmla="*/ 57 h 66"/>
              <a:gd name="T18" fmla="*/ 36 w 68"/>
              <a:gd name="T19" fmla="*/ 47 h 66"/>
              <a:gd name="T20" fmla="*/ 68 w 68"/>
              <a:gd name="T21" fmla="*/ 40 h 66"/>
              <a:gd name="T22" fmla="*/ 61 w 68"/>
              <a:gd name="T23" fmla="*/ 0 h 66"/>
              <a:gd name="T24" fmla="*/ 38 w 68"/>
              <a:gd name="T25" fmla="*/ 58 h 66"/>
              <a:gd name="T26" fmla="*/ 38 w 68"/>
              <a:gd name="T27" fmla="*/ 60 h 66"/>
              <a:gd name="T28" fmla="*/ 38 w 68"/>
              <a:gd name="T29" fmla="*/ 61 h 66"/>
              <a:gd name="T30" fmla="*/ 31 w 68"/>
              <a:gd name="T31" fmla="*/ 61 h 66"/>
              <a:gd name="T32" fmla="*/ 30 w 68"/>
              <a:gd name="T33" fmla="*/ 60 h 66"/>
              <a:gd name="T34" fmla="*/ 30 w 68"/>
              <a:gd name="T35" fmla="*/ 58 h 66"/>
              <a:gd name="T36" fmla="*/ 31 w 68"/>
              <a:gd name="T37" fmla="*/ 57 h 66"/>
              <a:gd name="T38" fmla="*/ 38 w 68"/>
              <a:gd name="T39" fmla="*/ 57 h 66"/>
              <a:gd name="T40" fmla="*/ 61 w 68"/>
              <a:gd name="T41" fmla="*/ 3 h 66"/>
              <a:gd name="T42" fmla="*/ 65 w 68"/>
              <a:gd name="T43" fmla="*/ 40 h 66"/>
              <a:gd name="T44" fmla="*/ 7 w 68"/>
              <a:gd name="T45" fmla="*/ 44 h 66"/>
              <a:gd name="T46" fmla="*/ 3 w 68"/>
              <a:gd name="T47" fmla="*/ 7 h 66"/>
              <a:gd name="T48" fmla="*/ 7 w 68"/>
              <a:gd name="T49" fmla="*/ 41 h 66"/>
              <a:gd name="T50" fmla="*/ 63 w 68"/>
              <a:gd name="T51" fmla="*/ 40 h 66"/>
              <a:gd name="T52" fmla="*/ 62 w 68"/>
              <a:gd name="T53" fmla="*/ 10 h 66"/>
              <a:gd name="T54" fmla="*/ 6 w 68"/>
              <a:gd name="T55" fmla="*/ 11 h 66"/>
              <a:gd name="T56" fmla="*/ 7 w 68"/>
              <a:gd name="T57" fmla="*/ 41 h 66"/>
              <a:gd name="T58" fmla="*/ 61 w 68"/>
              <a:gd name="T59" fmla="*/ 12 h 66"/>
              <a:gd name="T60" fmla="*/ 8 w 68"/>
              <a:gd name="T61" fmla="*/ 39 h 66"/>
              <a:gd name="T62" fmla="*/ 6 w 68"/>
              <a:gd name="T63" fmla="*/ 6 h 66"/>
              <a:gd name="T64" fmla="*/ 9 w 68"/>
              <a:gd name="T65" fmla="*/ 6 h 66"/>
              <a:gd name="T66" fmla="*/ 6 w 68"/>
              <a:gd name="T67" fmla="*/ 6 h 66"/>
              <a:gd name="T68" fmla="*/ 12 w 68"/>
              <a:gd name="T69" fmla="*/ 5 h 66"/>
              <a:gd name="T70" fmla="*/ 12 w 68"/>
              <a:gd name="T71" fmla="*/ 8 h 66"/>
              <a:gd name="T72" fmla="*/ 16 w 68"/>
              <a:gd name="T73" fmla="*/ 6 h 66"/>
              <a:gd name="T74" fmla="*/ 19 w 68"/>
              <a:gd name="T75" fmla="*/ 6 h 66"/>
              <a:gd name="T76" fmla="*/ 16 w 68"/>
              <a:gd name="T77" fmla="*/ 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8" h="66">
                <a:moveTo>
                  <a:pt x="61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3" y="47"/>
                  <a:pt x="7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52"/>
                  <a:pt x="32" y="52"/>
                  <a:pt x="32" y="52"/>
                </a:cubicBezTo>
                <a:cubicBezTo>
                  <a:pt x="30" y="53"/>
                  <a:pt x="28" y="55"/>
                  <a:pt x="27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7" y="57"/>
                  <a:pt x="6" y="58"/>
                  <a:pt x="6" y="59"/>
                </a:cubicBezTo>
                <a:cubicBezTo>
                  <a:pt x="6" y="60"/>
                  <a:pt x="7" y="61"/>
                  <a:pt x="8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8" y="64"/>
                  <a:pt x="31" y="66"/>
                  <a:pt x="34" y="66"/>
                </a:cubicBezTo>
                <a:cubicBezTo>
                  <a:pt x="37" y="66"/>
                  <a:pt x="40" y="64"/>
                  <a:pt x="41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1" y="61"/>
                  <a:pt x="62" y="60"/>
                  <a:pt x="62" y="59"/>
                </a:cubicBezTo>
                <a:cubicBezTo>
                  <a:pt x="62" y="58"/>
                  <a:pt x="61" y="57"/>
                  <a:pt x="60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0" y="55"/>
                  <a:pt x="38" y="53"/>
                  <a:pt x="36" y="52"/>
                </a:cubicBezTo>
                <a:cubicBezTo>
                  <a:pt x="36" y="47"/>
                  <a:pt x="36" y="47"/>
                  <a:pt x="36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5" y="47"/>
                  <a:pt x="68" y="44"/>
                  <a:pt x="68" y="40"/>
                </a:cubicBezTo>
                <a:cubicBezTo>
                  <a:pt x="68" y="7"/>
                  <a:pt x="68" y="7"/>
                  <a:pt x="68" y="7"/>
                </a:cubicBezTo>
                <a:cubicBezTo>
                  <a:pt x="68" y="3"/>
                  <a:pt x="65" y="0"/>
                  <a:pt x="61" y="0"/>
                </a:cubicBezTo>
                <a:close/>
                <a:moveTo>
                  <a:pt x="38" y="57"/>
                </a:moveTo>
                <a:cubicBezTo>
                  <a:pt x="38" y="57"/>
                  <a:pt x="38" y="58"/>
                  <a:pt x="38" y="58"/>
                </a:cubicBezTo>
                <a:cubicBezTo>
                  <a:pt x="38" y="58"/>
                  <a:pt x="38" y="59"/>
                  <a:pt x="38" y="59"/>
                </a:cubicBezTo>
                <a:cubicBezTo>
                  <a:pt x="38" y="59"/>
                  <a:pt x="38" y="60"/>
                  <a:pt x="38" y="60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7" y="62"/>
                  <a:pt x="36" y="63"/>
                  <a:pt x="34" y="63"/>
                </a:cubicBezTo>
                <a:cubicBezTo>
                  <a:pt x="33" y="63"/>
                  <a:pt x="31" y="62"/>
                  <a:pt x="31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1"/>
                  <a:pt x="30" y="61"/>
                  <a:pt x="30" y="60"/>
                </a:cubicBezTo>
                <a:cubicBezTo>
                  <a:pt x="30" y="60"/>
                  <a:pt x="30" y="59"/>
                  <a:pt x="30" y="59"/>
                </a:cubicBezTo>
                <a:cubicBezTo>
                  <a:pt x="30" y="59"/>
                  <a:pt x="30" y="58"/>
                  <a:pt x="30" y="58"/>
                </a:cubicBezTo>
                <a:cubicBezTo>
                  <a:pt x="30" y="58"/>
                  <a:pt x="31" y="57"/>
                  <a:pt x="31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56"/>
                  <a:pt x="33" y="55"/>
                  <a:pt x="34" y="55"/>
                </a:cubicBezTo>
                <a:cubicBezTo>
                  <a:pt x="36" y="55"/>
                  <a:pt x="37" y="56"/>
                  <a:pt x="38" y="57"/>
                </a:cubicBezTo>
                <a:close/>
                <a:moveTo>
                  <a:pt x="7" y="3"/>
                </a:moveTo>
                <a:cubicBezTo>
                  <a:pt x="61" y="3"/>
                  <a:pt x="61" y="3"/>
                  <a:pt x="61" y="3"/>
                </a:cubicBezTo>
                <a:cubicBezTo>
                  <a:pt x="63" y="3"/>
                  <a:pt x="65" y="5"/>
                  <a:pt x="65" y="7"/>
                </a:cubicBezTo>
                <a:cubicBezTo>
                  <a:pt x="65" y="40"/>
                  <a:pt x="65" y="40"/>
                  <a:pt x="65" y="40"/>
                </a:cubicBezTo>
                <a:cubicBezTo>
                  <a:pt x="65" y="42"/>
                  <a:pt x="63" y="44"/>
                  <a:pt x="61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5" y="44"/>
                  <a:pt x="3" y="42"/>
                  <a:pt x="3" y="40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5" y="3"/>
                  <a:pt x="7" y="3"/>
                </a:cubicBezTo>
                <a:close/>
                <a:moveTo>
                  <a:pt x="7" y="41"/>
                </a:moveTo>
                <a:cubicBezTo>
                  <a:pt x="62" y="41"/>
                  <a:pt x="62" y="41"/>
                  <a:pt x="62" y="41"/>
                </a:cubicBezTo>
                <a:cubicBezTo>
                  <a:pt x="62" y="41"/>
                  <a:pt x="63" y="41"/>
                  <a:pt x="63" y="40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2" y="10"/>
                  <a:pt x="62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11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1"/>
                  <a:pt x="6" y="41"/>
                  <a:pt x="7" y="41"/>
                </a:cubicBezTo>
                <a:close/>
                <a:moveTo>
                  <a:pt x="8" y="12"/>
                </a:moveTo>
                <a:cubicBezTo>
                  <a:pt x="61" y="12"/>
                  <a:pt x="61" y="12"/>
                  <a:pt x="61" y="12"/>
                </a:cubicBezTo>
                <a:cubicBezTo>
                  <a:pt x="61" y="39"/>
                  <a:pt x="61" y="39"/>
                  <a:pt x="61" y="39"/>
                </a:cubicBezTo>
                <a:cubicBezTo>
                  <a:pt x="8" y="39"/>
                  <a:pt x="8" y="39"/>
                  <a:pt x="8" y="39"/>
                </a:cubicBezTo>
                <a:lnTo>
                  <a:pt x="8" y="12"/>
                </a:lnTo>
                <a:close/>
                <a:moveTo>
                  <a:pt x="6" y="6"/>
                </a:moveTo>
                <a:cubicBezTo>
                  <a:pt x="6" y="5"/>
                  <a:pt x="6" y="5"/>
                  <a:pt x="7" y="5"/>
                </a:cubicBezTo>
                <a:cubicBezTo>
                  <a:pt x="8" y="5"/>
                  <a:pt x="9" y="5"/>
                  <a:pt x="9" y="6"/>
                </a:cubicBezTo>
                <a:cubicBezTo>
                  <a:pt x="9" y="7"/>
                  <a:pt x="8" y="8"/>
                  <a:pt x="7" y="8"/>
                </a:cubicBezTo>
                <a:cubicBezTo>
                  <a:pt x="6" y="8"/>
                  <a:pt x="6" y="7"/>
                  <a:pt x="6" y="6"/>
                </a:cubicBezTo>
                <a:close/>
                <a:moveTo>
                  <a:pt x="11" y="6"/>
                </a:moveTo>
                <a:cubicBezTo>
                  <a:pt x="11" y="5"/>
                  <a:pt x="11" y="5"/>
                  <a:pt x="12" y="5"/>
                </a:cubicBezTo>
                <a:cubicBezTo>
                  <a:pt x="13" y="5"/>
                  <a:pt x="14" y="5"/>
                  <a:pt x="14" y="6"/>
                </a:cubicBezTo>
                <a:cubicBezTo>
                  <a:pt x="14" y="7"/>
                  <a:pt x="13" y="8"/>
                  <a:pt x="12" y="8"/>
                </a:cubicBezTo>
                <a:cubicBezTo>
                  <a:pt x="11" y="8"/>
                  <a:pt x="11" y="7"/>
                  <a:pt x="11" y="6"/>
                </a:cubicBezTo>
                <a:close/>
                <a:moveTo>
                  <a:pt x="16" y="6"/>
                </a:moveTo>
                <a:cubicBezTo>
                  <a:pt x="16" y="5"/>
                  <a:pt x="16" y="5"/>
                  <a:pt x="17" y="5"/>
                </a:cubicBezTo>
                <a:cubicBezTo>
                  <a:pt x="18" y="5"/>
                  <a:pt x="19" y="5"/>
                  <a:pt x="19" y="6"/>
                </a:cubicBezTo>
                <a:cubicBezTo>
                  <a:pt x="19" y="7"/>
                  <a:pt x="18" y="8"/>
                  <a:pt x="17" y="8"/>
                </a:cubicBezTo>
                <a:cubicBezTo>
                  <a:pt x="16" y="8"/>
                  <a:pt x="16" y="7"/>
                  <a:pt x="16" y="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104" name="Freeform 140"/>
          <p:cNvSpPr>
            <a:spLocks noEditPoints="1"/>
          </p:cNvSpPr>
          <p:nvPr/>
        </p:nvSpPr>
        <p:spPr bwMode="auto">
          <a:xfrm>
            <a:off x="1731317" y="6091393"/>
            <a:ext cx="253941" cy="329770"/>
          </a:xfrm>
          <a:custGeom>
            <a:avLst/>
            <a:gdLst>
              <a:gd name="T0" fmla="*/ 43 w 61"/>
              <a:gd name="T1" fmla="*/ 47 h 76"/>
              <a:gd name="T2" fmla="*/ 43 w 61"/>
              <a:gd name="T3" fmla="*/ 51 h 76"/>
              <a:gd name="T4" fmla="*/ 61 w 61"/>
              <a:gd name="T5" fmla="*/ 68 h 76"/>
              <a:gd name="T6" fmla="*/ 38 w 61"/>
              <a:gd name="T7" fmla="*/ 70 h 76"/>
              <a:gd name="T8" fmla="*/ 23 w 61"/>
              <a:gd name="T9" fmla="*/ 70 h 76"/>
              <a:gd name="T10" fmla="*/ 0 w 61"/>
              <a:gd name="T11" fmla="*/ 68 h 76"/>
              <a:gd name="T12" fmla="*/ 23 w 61"/>
              <a:gd name="T13" fmla="*/ 66 h 76"/>
              <a:gd name="T14" fmla="*/ 29 w 61"/>
              <a:gd name="T15" fmla="*/ 56 h 76"/>
              <a:gd name="T16" fmla="*/ 0 w 61"/>
              <a:gd name="T17" fmla="*/ 49 h 76"/>
              <a:gd name="T18" fmla="*/ 7 w 61"/>
              <a:gd name="T19" fmla="*/ 0 h 76"/>
              <a:gd name="T20" fmla="*/ 61 w 61"/>
              <a:gd name="T21" fmla="*/ 7 h 76"/>
              <a:gd name="T22" fmla="*/ 54 w 61"/>
              <a:gd name="T23" fmla="*/ 56 h 76"/>
              <a:gd name="T24" fmla="*/ 33 w 61"/>
              <a:gd name="T25" fmla="*/ 61 h 76"/>
              <a:gd name="T26" fmla="*/ 59 w 61"/>
              <a:gd name="T27" fmla="*/ 66 h 76"/>
              <a:gd name="T28" fmla="*/ 47 w 61"/>
              <a:gd name="T29" fmla="*/ 44 h 76"/>
              <a:gd name="T30" fmla="*/ 39 w 61"/>
              <a:gd name="T31" fmla="*/ 53 h 76"/>
              <a:gd name="T32" fmla="*/ 47 w 61"/>
              <a:gd name="T33" fmla="*/ 44 h 76"/>
              <a:gd name="T34" fmla="*/ 39 w 61"/>
              <a:gd name="T35" fmla="*/ 33 h 76"/>
              <a:gd name="T36" fmla="*/ 47 w 61"/>
              <a:gd name="T37" fmla="*/ 42 h 76"/>
              <a:gd name="T38" fmla="*/ 47 w 61"/>
              <a:gd name="T39" fmla="*/ 21 h 76"/>
              <a:gd name="T40" fmla="*/ 39 w 61"/>
              <a:gd name="T41" fmla="*/ 31 h 76"/>
              <a:gd name="T42" fmla="*/ 47 w 61"/>
              <a:gd name="T43" fmla="*/ 21 h 76"/>
              <a:gd name="T44" fmla="*/ 54 w 61"/>
              <a:gd name="T45" fmla="*/ 44 h 76"/>
              <a:gd name="T46" fmla="*/ 49 w 61"/>
              <a:gd name="T47" fmla="*/ 53 h 76"/>
              <a:gd name="T48" fmla="*/ 58 w 61"/>
              <a:gd name="T49" fmla="*/ 49 h 76"/>
              <a:gd name="T50" fmla="*/ 58 w 61"/>
              <a:gd name="T51" fmla="*/ 42 h 76"/>
              <a:gd name="T52" fmla="*/ 54 w 61"/>
              <a:gd name="T53" fmla="*/ 33 h 76"/>
              <a:gd name="T54" fmla="*/ 49 w 61"/>
              <a:gd name="T55" fmla="*/ 42 h 76"/>
              <a:gd name="T56" fmla="*/ 58 w 61"/>
              <a:gd name="T57" fmla="*/ 38 h 76"/>
              <a:gd name="T58" fmla="*/ 58 w 61"/>
              <a:gd name="T59" fmla="*/ 31 h 76"/>
              <a:gd name="T60" fmla="*/ 54 w 61"/>
              <a:gd name="T61" fmla="*/ 21 h 76"/>
              <a:gd name="T62" fmla="*/ 49 w 61"/>
              <a:gd name="T63" fmla="*/ 31 h 76"/>
              <a:gd name="T64" fmla="*/ 58 w 61"/>
              <a:gd name="T65" fmla="*/ 27 h 76"/>
              <a:gd name="T66" fmla="*/ 58 w 61"/>
              <a:gd name="T67" fmla="*/ 20 h 76"/>
              <a:gd name="T68" fmla="*/ 7 w 61"/>
              <a:gd name="T69" fmla="*/ 19 h 76"/>
              <a:gd name="T70" fmla="*/ 58 w 61"/>
              <a:gd name="T71" fmla="*/ 15 h 76"/>
              <a:gd name="T72" fmla="*/ 58 w 61"/>
              <a:gd name="T73" fmla="*/ 7 h 76"/>
              <a:gd name="T74" fmla="*/ 7 w 61"/>
              <a:gd name="T75" fmla="*/ 3 h 76"/>
              <a:gd name="T76" fmla="*/ 3 w 61"/>
              <a:gd name="T77" fmla="*/ 11 h 76"/>
              <a:gd name="T78" fmla="*/ 3 w 61"/>
              <a:gd name="T79" fmla="*/ 27 h 76"/>
              <a:gd name="T80" fmla="*/ 37 w 61"/>
              <a:gd name="T81" fmla="*/ 31 h 76"/>
              <a:gd name="T82" fmla="*/ 7 w 61"/>
              <a:gd name="T83" fmla="*/ 21 h 76"/>
              <a:gd name="T84" fmla="*/ 3 w 61"/>
              <a:gd name="T85" fmla="*/ 22 h 76"/>
              <a:gd name="T86" fmla="*/ 3 w 61"/>
              <a:gd name="T87" fmla="*/ 38 h 76"/>
              <a:gd name="T88" fmla="*/ 37 w 61"/>
              <a:gd name="T89" fmla="*/ 42 h 76"/>
              <a:gd name="T90" fmla="*/ 7 w 61"/>
              <a:gd name="T91" fmla="*/ 33 h 76"/>
              <a:gd name="T92" fmla="*/ 3 w 61"/>
              <a:gd name="T93" fmla="*/ 34 h 76"/>
              <a:gd name="T94" fmla="*/ 37 w 61"/>
              <a:gd name="T95" fmla="*/ 53 h 76"/>
              <a:gd name="T96" fmla="*/ 7 w 61"/>
              <a:gd name="T97" fmla="*/ 44 h 76"/>
              <a:gd name="T98" fmla="*/ 3 w 61"/>
              <a:gd name="T99" fmla="*/ 45 h 76"/>
              <a:gd name="T100" fmla="*/ 7 w 61"/>
              <a:gd name="T101" fmla="*/ 53 h 76"/>
              <a:gd name="T102" fmla="*/ 35 w 61"/>
              <a:gd name="T103" fmla="*/ 68 h 76"/>
              <a:gd name="T104" fmla="*/ 26 w 61"/>
              <a:gd name="T105" fmla="*/ 68 h 76"/>
              <a:gd name="T106" fmla="*/ 35 w 61"/>
              <a:gd name="T107" fmla="*/ 68 h 76"/>
              <a:gd name="T108" fmla="*/ 45 w 61"/>
              <a:gd name="T109" fmla="*/ 37 h 76"/>
              <a:gd name="T110" fmla="*/ 41 w 61"/>
              <a:gd name="T111" fmla="*/ 37 h 76"/>
              <a:gd name="T112" fmla="*/ 43 w 61"/>
              <a:gd name="T113" fmla="*/ 28 h 76"/>
              <a:gd name="T114" fmla="*/ 43 w 61"/>
              <a:gd name="T115" fmla="*/ 24 h 76"/>
              <a:gd name="T116" fmla="*/ 43 w 61"/>
              <a:gd name="T117" fmla="*/ 2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1" h="76">
                <a:moveTo>
                  <a:pt x="41" y="49"/>
                </a:moveTo>
                <a:cubicBezTo>
                  <a:pt x="41" y="48"/>
                  <a:pt x="42" y="47"/>
                  <a:pt x="43" y="47"/>
                </a:cubicBezTo>
                <a:cubicBezTo>
                  <a:pt x="44" y="47"/>
                  <a:pt x="45" y="48"/>
                  <a:pt x="45" y="49"/>
                </a:cubicBezTo>
                <a:cubicBezTo>
                  <a:pt x="45" y="50"/>
                  <a:pt x="44" y="51"/>
                  <a:pt x="43" y="51"/>
                </a:cubicBezTo>
                <a:cubicBezTo>
                  <a:pt x="42" y="51"/>
                  <a:pt x="41" y="50"/>
                  <a:pt x="41" y="49"/>
                </a:cubicBezTo>
                <a:close/>
                <a:moveTo>
                  <a:pt x="61" y="68"/>
                </a:moveTo>
                <a:cubicBezTo>
                  <a:pt x="61" y="70"/>
                  <a:pt x="60" y="70"/>
                  <a:pt x="59" y="70"/>
                </a:cubicBezTo>
                <a:cubicBezTo>
                  <a:pt x="38" y="70"/>
                  <a:pt x="38" y="70"/>
                  <a:pt x="38" y="70"/>
                </a:cubicBezTo>
                <a:cubicBezTo>
                  <a:pt x="37" y="74"/>
                  <a:pt x="34" y="76"/>
                  <a:pt x="31" y="76"/>
                </a:cubicBezTo>
                <a:cubicBezTo>
                  <a:pt x="27" y="76"/>
                  <a:pt x="24" y="74"/>
                  <a:pt x="23" y="70"/>
                </a:cubicBezTo>
                <a:cubicBezTo>
                  <a:pt x="2" y="70"/>
                  <a:pt x="2" y="70"/>
                  <a:pt x="2" y="70"/>
                </a:cubicBezTo>
                <a:cubicBezTo>
                  <a:pt x="1" y="70"/>
                  <a:pt x="0" y="70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23" y="66"/>
                  <a:pt x="23" y="66"/>
                  <a:pt x="23" y="66"/>
                </a:cubicBezTo>
                <a:cubicBezTo>
                  <a:pt x="24" y="64"/>
                  <a:pt x="26" y="62"/>
                  <a:pt x="29" y="61"/>
                </a:cubicBezTo>
                <a:cubicBezTo>
                  <a:pt x="29" y="56"/>
                  <a:pt x="29" y="56"/>
                  <a:pt x="29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49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3"/>
                  <a:pt x="58" y="56"/>
                  <a:pt x="54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61"/>
                  <a:pt x="33" y="61"/>
                  <a:pt x="33" y="61"/>
                </a:cubicBezTo>
                <a:cubicBezTo>
                  <a:pt x="35" y="62"/>
                  <a:pt x="37" y="64"/>
                  <a:pt x="38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60" y="66"/>
                  <a:pt x="61" y="67"/>
                  <a:pt x="61" y="68"/>
                </a:cubicBezTo>
                <a:close/>
                <a:moveTo>
                  <a:pt x="47" y="44"/>
                </a:moveTo>
                <a:cubicBezTo>
                  <a:pt x="39" y="44"/>
                  <a:pt x="39" y="44"/>
                  <a:pt x="39" y="44"/>
                </a:cubicBezTo>
                <a:cubicBezTo>
                  <a:pt x="39" y="53"/>
                  <a:pt x="39" y="53"/>
                  <a:pt x="39" y="53"/>
                </a:cubicBezTo>
                <a:cubicBezTo>
                  <a:pt x="47" y="53"/>
                  <a:pt x="47" y="53"/>
                  <a:pt x="47" y="53"/>
                </a:cubicBezTo>
                <a:lnTo>
                  <a:pt x="47" y="44"/>
                </a:lnTo>
                <a:close/>
                <a:moveTo>
                  <a:pt x="47" y="33"/>
                </a:moveTo>
                <a:cubicBezTo>
                  <a:pt x="39" y="33"/>
                  <a:pt x="39" y="33"/>
                  <a:pt x="39" y="33"/>
                </a:cubicBezTo>
                <a:cubicBezTo>
                  <a:pt x="39" y="42"/>
                  <a:pt x="39" y="42"/>
                  <a:pt x="39" y="42"/>
                </a:cubicBezTo>
                <a:cubicBezTo>
                  <a:pt x="47" y="42"/>
                  <a:pt x="47" y="42"/>
                  <a:pt x="47" y="42"/>
                </a:cubicBezTo>
                <a:lnTo>
                  <a:pt x="47" y="33"/>
                </a:lnTo>
                <a:close/>
                <a:moveTo>
                  <a:pt x="47" y="21"/>
                </a:moveTo>
                <a:cubicBezTo>
                  <a:pt x="39" y="21"/>
                  <a:pt x="39" y="21"/>
                  <a:pt x="39" y="21"/>
                </a:cubicBezTo>
                <a:cubicBezTo>
                  <a:pt x="39" y="31"/>
                  <a:pt x="39" y="31"/>
                  <a:pt x="39" y="31"/>
                </a:cubicBezTo>
                <a:cubicBezTo>
                  <a:pt x="47" y="31"/>
                  <a:pt x="47" y="31"/>
                  <a:pt x="47" y="31"/>
                </a:cubicBezTo>
                <a:lnTo>
                  <a:pt x="47" y="21"/>
                </a:lnTo>
                <a:close/>
                <a:moveTo>
                  <a:pt x="58" y="42"/>
                </a:moveTo>
                <a:cubicBezTo>
                  <a:pt x="57" y="43"/>
                  <a:pt x="55" y="44"/>
                  <a:pt x="54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53"/>
                  <a:pt x="49" y="53"/>
                  <a:pt x="49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3"/>
                  <a:pt x="58" y="51"/>
                  <a:pt x="58" y="49"/>
                </a:cubicBezTo>
                <a:cubicBezTo>
                  <a:pt x="58" y="45"/>
                  <a:pt x="58" y="45"/>
                  <a:pt x="58" y="45"/>
                </a:cubicBezTo>
                <a:lnTo>
                  <a:pt x="58" y="42"/>
                </a:lnTo>
                <a:close/>
                <a:moveTo>
                  <a:pt x="58" y="31"/>
                </a:moveTo>
                <a:cubicBezTo>
                  <a:pt x="57" y="32"/>
                  <a:pt x="55" y="33"/>
                  <a:pt x="54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42"/>
                  <a:pt x="49" y="42"/>
                  <a:pt x="49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56" y="42"/>
                  <a:pt x="58" y="40"/>
                  <a:pt x="58" y="38"/>
                </a:cubicBezTo>
                <a:cubicBezTo>
                  <a:pt x="58" y="34"/>
                  <a:pt x="58" y="34"/>
                  <a:pt x="58" y="34"/>
                </a:cubicBezTo>
                <a:lnTo>
                  <a:pt x="58" y="31"/>
                </a:lnTo>
                <a:close/>
                <a:moveTo>
                  <a:pt x="58" y="20"/>
                </a:moveTo>
                <a:cubicBezTo>
                  <a:pt x="57" y="21"/>
                  <a:pt x="55" y="21"/>
                  <a:pt x="54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31"/>
                  <a:pt x="49" y="31"/>
                  <a:pt x="49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6" y="31"/>
                  <a:pt x="58" y="29"/>
                  <a:pt x="58" y="27"/>
                </a:cubicBezTo>
                <a:cubicBezTo>
                  <a:pt x="58" y="22"/>
                  <a:pt x="58" y="22"/>
                  <a:pt x="58" y="22"/>
                </a:cubicBezTo>
                <a:lnTo>
                  <a:pt x="58" y="20"/>
                </a:lnTo>
                <a:close/>
                <a:moveTo>
                  <a:pt x="3" y="15"/>
                </a:moveTo>
                <a:cubicBezTo>
                  <a:pt x="3" y="18"/>
                  <a:pt x="5" y="19"/>
                  <a:pt x="7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6" y="19"/>
                  <a:pt x="58" y="18"/>
                  <a:pt x="58" y="15"/>
                </a:cubicBezTo>
                <a:cubicBezTo>
                  <a:pt x="58" y="11"/>
                  <a:pt x="58" y="11"/>
                  <a:pt x="58" y="1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5"/>
                  <a:pt x="56" y="3"/>
                  <a:pt x="54" y="3"/>
                </a:cubicBezTo>
                <a:cubicBezTo>
                  <a:pt x="7" y="3"/>
                  <a:pt x="7" y="3"/>
                  <a:pt x="7" y="3"/>
                </a:cubicBezTo>
                <a:cubicBezTo>
                  <a:pt x="5" y="3"/>
                  <a:pt x="3" y="5"/>
                  <a:pt x="3" y="7"/>
                </a:cubicBezTo>
                <a:cubicBezTo>
                  <a:pt x="3" y="11"/>
                  <a:pt x="3" y="11"/>
                  <a:pt x="3" y="11"/>
                </a:cubicBezTo>
                <a:lnTo>
                  <a:pt x="3" y="15"/>
                </a:lnTo>
                <a:close/>
                <a:moveTo>
                  <a:pt x="3" y="27"/>
                </a:moveTo>
                <a:cubicBezTo>
                  <a:pt x="3" y="29"/>
                  <a:pt x="5" y="31"/>
                  <a:pt x="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1"/>
                  <a:pt x="37" y="21"/>
                  <a:pt x="3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6" y="21"/>
                  <a:pt x="4" y="21"/>
                  <a:pt x="3" y="20"/>
                </a:cubicBezTo>
                <a:cubicBezTo>
                  <a:pt x="3" y="22"/>
                  <a:pt x="3" y="22"/>
                  <a:pt x="3" y="22"/>
                </a:cubicBezTo>
                <a:lnTo>
                  <a:pt x="3" y="27"/>
                </a:lnTo>
                <a:close/>
                <a:moveTo>
                  <a:pt x="3" y="38"/>
                </a:moveTo>
                <a:cubicBezTo>
                  <a:pt x="3" y="40"/>
                  <a:pt x="5" y="42"/>
                  <a:pt x="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33"/>
                  <a:pt x="37" y="33"/>
                  <a:pt x="3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6" y="33"/>
                  <a:pt x="4" y="32"/>
                  <a:pt x="3" y="31"/>
                </a:cubicBezTo>
                <a:cubicBezTo>
                  <a:pt x="3" y="34"/>
                  <a:pt x="3" y="34"/>
                  <a:pt x="3" y="34"/>
                </a:cubicBezTo>
                <a:lnTo>
                  <a:pt x="3" y="38"/>
                </a:lnTo>
                <a:close/>
                <a:moveTo>
                  <a:pt x="37" y="53"/>
                </a:moveTo>
                <a:cubicBezTo>
                  <a:pt x="37" y="44"/>
                  <a:pt x="37" y="44"/>
                  <a:pt x="37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6" y="44"/>
                  <a:pt x="4" y="43"/>
                  <a:pt x="3" y="42"/>
                </a:cubicBezTo>
                <a:cubicBezTo>
                  <a:pt x="3" y="45"/>
                  <a:pt x="3" y="45"/>
                  <a:pt x="3" y="45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51"/>
                  <a:pt x="5" y="53"/>
                  <a:pt x="7" y="53"/>
                </a:cubicBezTo>
                <a:lnTo>
                  <a:pt x="37" y="53"/>
                </a:lnTo>
                <a:close/>
                <a:moveTo>
                  <a:pt x="35" y="68"/>
                </a:moveTo>
                <a:cubicBezTo>
                  <a:pt x="35" y="66"/>
                  <a:pt x="33" y="64"/>
                  <a:pt x="31" y="64"/>
                </a:cubicBezTo>
                <a:cubicBezTo>
                  <a:pt x="28" y="64"/>
                  <a:pt x="26" y="66"/>
                  <a:pt x="26" y="68"/>
                </a:cubicBezTo>
                <a:cubicBezTo>
                  <a:pt x="26" y="71"/>
                  <a:pt x="28" y="73"/>
                  <a:pt x="31" y="73"/>
                </a:cubicBezTo>
                <a:cubicBezTo>
                  <a:pt x="33" y="73"/>
                  <a:pt x="35" y="71"/>
                  <a:pt x="35" y="68"/>
                </a:cubicBezTo>
                <a:close/>
                <a:moveTo>
                  <a:pt x="43" y="39"/>
                </a:moveTo>
                <a:cubicBezTo>
                  <a:pt x="44" y="39"/>
                  <a:pt x="45" y="38"/>
                  <a:pt x="45" y="37"/>
                </a:cubicBezTo>
                <a:cubicBezTo>
                  <a:pt x="45" y="36"/>
                  <a:pt x="44" y="36"/>
                  <a:pt x="43" y="36"/>
                </a:cubicBezTo>
                <a:cubicBezTo>
                  <a:pt x="42" y="36"/>
                  <a:pt x="41" y="36"/>
                  <a:pt x="41" y="37"/>
                </a:cubicBezTo>
                <a:cubicBezTo>
                  <a:pt x="41" y="38"/>
                  <a:pt x="42" y="39"/>
                  <a:pt x="43" y="39"/>
                </a:cubicBezTo>
                <a:close/>
                <a:moveTo>
                  <a:pt x="43" y="28"/>
                </a:moveTo>
                <a:cubicBezTo>
                  <a:pt x="44" y="28"/>
                  <a:pt x="45" y="27"/>
                  <a:pt x="45" y="26"/>
                </a:cubicBezTo>
                <a:cubicBezTo>
                  <a:pt x="45" y="25"/>
                  <a:pt x="44" y="24"/>
                  <a:pt x="43" y="24"/>
                </a:cubicBezTo>
                <a:cubicBezTo>
                  <a:pt x="42" y="24"/>
                  <a:pt x="41" y="25"/>
                  <a:pt x="41" y="26"/>
                </a:cubicBezTo>
                <a:cubicBezTo>
                  <a:pt x="41" y="27"/>
                  <a:pt x="42" y="28"/>
                  <a:pt x="43" y="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105" name="Freeform 141"/>
          <p:cNvSpPr>
            <a:spLocks noEditPoints="1"/>
          </p:cNvSpPr>
          <p:nvPr/>
        </p:nvSpPr>
        <p:spPr bwMode="auto">
          <a:xfrm>
            <a:off x="1239308" y="6114318"/>
            <a:ext cx="287446" cy="285684"/>
          </a:xfrm>
          <a:custGeom>
            <a:avLst/>
            <a:gdLst>
              <a:gd name="T0" fmla="*/ 13 w 69"/>
              <a:gd name="T1" fmla="*/ 5 h 66"/>
              <a:gd name="T2" fmla="*/ 13 w 69"/>
              <a:gd name="T3" fmla="*/ 8 h 66"/>
              <a:gd name="T4" fmla="*/ 18 w 69"/>
              <a:gd name="T5" fmla="*/ 8 h 66"/>
              <a:gd name="T6" fmla="*/ 18 w 69"/>
              <a:gd name="T7" fmla="*/ 5 h 66"/>
              <a:gd name="T8" fmla="*/ 18 w 69"/>
              <a:gd name="T9" fmla="*/ 8 h 66"/>
              <a:gd name="T10" fmla="*/ 10 w 69"/>
              <a:gd name="T11" fmla="*/ 6 h 66"/>
              <a:gd name="T12" fmla="*/ 6 w 69"/>
              <a:gd name="T13" fmla="*/ 6 h 66"/>
              <a:gd name="T14" fmla="*/ 37 w 69"/>
              <a:gd name="T15" fmla="*/ 34 h 66"/>
              <a:gd name="T16" fmla="*/ 39 w 69"/>
              <a:gd name="T17" fmla="*/ 34 h 66"/>
              <a:gd name="T18" fmla="*/ 46 w 69"/>
              <a:gd name="T19" fmla="*/ 25 h 66"/>
              <a:gd name="T20" fmla="*/ 37 w 69"/>
              <a:gd name="T21" fmla="*/ 17 h 66"/>
              <a:gd name="T22" fmla="*/ 44 w 69"/>
              <a:gd name="T23" fmla="*/ 26 h 66"/>
              <a:gd name="T24" fmla="*/ 37 w 69"/>
              <a:gd name="T25" fmla="*/ 34 h 66"/>
              <a:gd name="T26" fmla="*/ 63 w 69"/>
              <a:gd name="T27" fmla="*/ 40 h 66"/>
              <a:gd name="T28" fmla="*/ 7 w 69"/>
              <a:gd name="T29" fmla="*/ 41 h 66"/>
              <a:gd name="T30" fmla="*/ 6 w 69"/>
              <a:gd name="T31" fmla="*/ 11 h 66"/>
              <a:gd name="T32" fmla="*/ 62 w 69"/>
              <a:gd name="T33" fmla="*/ 10 h 66"/>
              <a:gd name="T34" fmla="*/ 61 w 69"/>
              <a:gd name="T35" fmla="*/ 12 h 66"/>
              <a:gd name="T36" fmla="*/ 8 w 69"/>
              <a:gd name="T37" fmla="*/ 39 h 66"/>
              <a:gd name="T38" fmla="*/ 61 w 69"/>
              <a:gd name="T39" fmla="*/ 12 h 66"/>
              <a:gd name="T40" fmla="*/ 69 w 69"/>
              <a:gd name="T41" fmla="*/ 40 h 66"/>
              <a:gd name="T42" fmla="*/ 36 w 69"/>
              <a:gd name="T43" fmla="*/ 47 h 66"/>
              <a:gd name="T44" fmla="*/ 41 w 69"/>
              <a:gd name="T45" fmla="*/ 57 h 66"/>
              <a:gd name="T46" fmla="*/ 62 w 69"/>
              <a:gd name="T47" fmla="*/ 59 h 66"/>
              <a:gd name="T48" fmla="*/ 41 w 69"/>
              <a:gd name="T49" fmla="*/ 61 h 66"/>
              <a:gd name="T50" fmla="*/ 28 w 69"/>
              <a:gd name="T51" fmla="*/ 61 h 66"/>
              <a:gd name="T52" fmla="*/ 7 w 69"/>
              <a:gd name="T53" fmla="*/ 59 h 66"/>
              <a:gd name="T54" fmla="*/ 28 w 69"/>
              <a:gd name="T55" fmla="*/ 57 h 66"/>
              <a:gd name="T56" fmla="*/ 32 w 69"/>
              <a:gd name="T57" fmla="*/ 47 h 66"/>
              <a:gd name="T58" fmla="*/ 0 w 69"/>
              <a:gd name="T59" fmla="*/ 40 h 66"/>
              <a:gd name="T60" fmla="*/ 7 w 69"/>
              <a:gd name="T61" fmla="*/ 0 h 66"/>
              <a:gd name="T62" fmla="*/ 69 w 69"/>
              <a:gd name="T63" fmla="*/ 7 h 66"/>
              <a:gd name="T64" fmla="*/ 30 w 69"/>
              <a:gd name="T65" fmla="*/ 59 h 66"/>
              <a:gd name="T66" fmla="*/ 38 w 69"/>
              <a:gd name="T67" fmla="*/ 59 h 66"/>
              <a:gd name="T68" fmla="*/ 66 w 69"/>
              <a:gd name="T69" fmla="*/ 7 h 66"/>
              <a:gd name="T70" fmla="*/ 7 w 69"/>
              <a:gd name="T71" fmla="*/ 3 h 66"/>
              <a:gd name="T72" fmla="*/ 3 w 69"/>
              <a:gd name="T73" fmla="*/ 40 h 66"/>
              <a:gd name="T74" fmla="*/ 61 w 69"/>
              <a:gd name="T75" fmla="*/ 44 h 66"/>
              <a:gd name="T76" fmla="*/ 66 w 69"/>
              <a:gd name="T77" fmla="*/ 7 h 66"/>
              <a:gd name="T78" fmla="*/ 31 w 69"/>
              <a:gd name="T79" fmla="*/ 34 h 66"/>
              <a:gd name="T80" fmla="*/ 31 w 69"/>
              <a:gd name="T81" fmla="*/ 32 h 66"/>
              <a:gd name="T82" fmla="*/ 31 w 69"/>
              <a:gd name="T83" fmla="*/ 19 h 66"/>
              <a:gd name="T84" fmla="*/ 30 w 69"/>
              <a:gd name="T85" fmla="*/ 17 h 66"/>
              <a:gd name="T86" fmla="*/ 23 w 69"/>
              <a:gd name="T87" fmla="*/ 2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" h="66">
                <a:moveTo>
                  <a:pt x="11" y="6"/>
                </a:moveTo>
                <a:cubicBezTo>
                  <a:pt x="11" y="5"/>
                  <a:pt x="12" y="5"/>
                  <a:pt x="13" y="5"/>
                </a:cubicBezTo>
                <a:cubicBezTo>
                  <a:pt x="14" y="5"/>
                  <a:pt x="15" y="5"/>
                  <a:pt x="15" y="6"/>
                </a:cubicBezTo>
                <a:cubicBezTo>
                  <a:pt x="15" y="7"/>
                  <a:pt x="14" y="8"/>
                  <a:pt x="13" y="8"/>
                </a:cubicBezTo>
                <a:cubicBezTo>
                  <a:pt x="12" y="8"/>
                  <a:pt x="11" y="7"/>
                  <a:pt x="11" y="6"/>
                </a:cubicBezTo>
                <a:close/>
                <a:moveTo>
                  <a:pt x="18" y="8"/>
                </a:moveTo>
                <a:cubicBezTo>
                  <a:pt x="19" y="8"/>
                  <a:pt x="19" y="7"/>
                  <a:pt x="19" y="6"/>
                </a:cubicBezTo>
                <a:cubicBezTo>
                  <a:pt x="19" y="5"/>
                  <a:pt x="19" y="5"/>
                  <a:pt x="18" y="5"/>
                </a:cubicBezTo>
                <a:cubicBezTo>
                  <a:pt x="17" y="5"/>
                  <a:pt x="16" y="5"/>
                  <a:pt x="16" y="6"/>
                </a:cubicBezTo>
                <a:cubicBezTo>
                  <a:pt x="16" y="7"/>
                  <a:pt x="17" y="8"/>
                  <a:pt x="18" y="8"/>
                </a:cubicBezTo>
                <a:close/>
                <a:moveTo>
                  <a:pt x="8" y="8"/>
                </a:moveTo>
                <a:cubicBezTo>
                  <a:pt x="9" y="8"/>
                  <a:pt x="10" y="7"/>
                  <a:pt x="10" y="6"/>
                </a:cubicBezTo>
                <a:cubicBezTo>
                  <a:pt x="10" y="5"/>
                  <a:pt x="9" y="5"/>
                  <a:pt x="8" y="5"/>
                </a:cubicBezTo>
                <a:cubicBezTo>
                  <a:pt x="7" y="5"/>
                  <a:pt x="6" y="5"/>
                  <a:pt x="6" y="6"/>
                </a:cubicBezTo>
                <a:cubicBezTo>
                  <a:pt x="6" y="7"/>
                  <a:pt x="7" y="8"/>
                  <a:pt x="8" y="8"/>
                </a:cubicBezTo>
                <a:close/>
                <a:moveTo>
                  <a:pt x="37" y="34"/>
                </a:move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9" y="34"/>
                  <a:pt x="39" y="34"/>
                </a:cubicBezTo>
                <a:cubicBezTo>
                  <a:pt x="46" y="26"/>
                  <a:pt x="46" y="26"/>
                  <a:pt x="46" y="26"/>
                </a:cubicBezTo>
                <a:cubicBezTo>
                  <a:pt x="47" y="26"/>
                  <a:pt x="47" y="25"/>
                  <a:pt x="46" y="25"/>
                </a:cubicBezTo>
                <a:cubicBezTo>
                  <a:pt x="39" y="17"/>
                  <a:pt x="39" y="17"/>
                  <a:pt x="39" y="17"/>
                </a:cubicBezTo>
                <a:cubicBezTo>
                  <a:pt x="38" y="17"/>
                  <a:pt x="38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3"/>
                  <a:pt x="37" y="33"/>
                  <a:pt x="37" y="34"/>
                </a:cubicBezTo>
                <a:close/>
                <a:moveTo>
                  <a:pt x="63" y="11"/>
                </a:moveTo>
                <a:cubicBezTo>
                  <a:pt x="63" y="40"/>
                  <a:pt x="63" y="40"/>
                  <a:pt x="63" y="40"/>
                </a:cubicBezTo>
                <a:cubicBezTo>
                  <a:pt x="63" y="41"/>
                  <a:pt x="63" y="41"/>
                  <a:pt x="62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6" y="41"/>
                  <a:pt x="6" y="41"/>
                  <a:pt x="6" y="40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10"/>
                  <a:pt x="6" y="10"/>
                  <a:pt x="7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3" y="10"/>
                  <a:pt x="63" y="10"/>
                  <a:pt x="63" y="11"/>
                </a:cubicBezTo>
                <a:close/>
                <a:moveTo>
                  <a:pt x="61" y="12"/>
                </a:moveTo>
                <a:cubicBezTo>
                  <a:pt x="8" y="12"/>
                  <a:pt x="8" y="12"/>
                  <a:pt x="8" y="12"/>
                </a:cubicBezTo>
                <a:cubicBezTo>
                  <a:pt x="8" y="39"/>
                  <a:pt x="8" y="39"/>
                  <a:pt x="8" y="39"/>
                </a:cubicBezTo>
                <a:cubicBezTo>
                  <a:pt x="61" y="39"/>
                  <a:pt x="61" y="39"/>
                  <a:pt x="61" y="39"/>
                </a:cubicBezTo>
                <a:lnTo>
                  <a:pt x="61" y="12"/>
                </a:lnTo>
                <a:close/>
                <a:moveTo>
                  <a:pt x="69" y="7"/>
                </a:moveTo>
                <a:cubicBezTo>
                  <a:pt x="69" y="40"/>
                  <a:pt x="69" y="40"/>
                  <a:pt x="69" y="40"/>
                </a:cubicBezTo>
                <a:cubicBezTo>
                  <a:pt x="69" y="44"/>
                  <a:pt x="65" y="47"/>
                  <a:pt x="61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52"/>
                  <a:pt x="36" y="52"/>
                  <a:pt x="36" y="52"/>
                </a:cubicBezTo>
                <a:cubicBezTo>
                  <a:pt x="39" y="53"/>
                  <a:pt x="40" y="55"/>
                  <a:pt x="41" y="57"/>
                </a:cubicBezTo>
                <a:cubicBezTo>
                  <a:pt x="60" y="57"/>
                  <a:pt x="60" y="57"/>
                  <a:pt x="60" y="57"/>
                </a:cubicBezTo>
                <a:cubicBezTo>
                  <a:pt x="61" y="57"/>
                  <a:pt x="62" y="58"/>
                  <a:pt x="62" y="59"/>
                </a:cubicBezTo>
                <a:cubicBezTo>
                  <a:pt x="62" y="60"/>
                  <a:pt x="61" y="61"/>
                  <a:pt x="60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0" y="64"/>
                  <a:pt x="38" y="66"/>
                  <a:pt x="34" y="66"/>
                </a:cubicBezTo>
                <a:cubicBezTo>
                  <a:pt x="31" y="66"/>
                  <a:pt x="29" y="64"/>
                  <a:pt x="28" y="61"/>
                </a:cubicBezTo>
                <a:cubicBezTo>
                  <a:pt x="9" y="61"/>
                  <a:pt x="9" y="61"/>
                  <a:pt x="9" y="61"/>
                </a:cubicBezTo>
                <a:cubicBezTo>
                  <a:pt x="7" y="61"/>
                  <a:pt x="7" y="60"/>
                  <a:pt x="7" y="59"/>
                </a:cubicBezTo>
                <a:cubicBezTo>
                  <a:pt x="7" y="58"/>
                  <a:pt x="7" y="57"/>
                  <a:pt x="9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28" y="55"/>
                  <a:pt x="30" y="53"/>
                  <a:pt x="32" y="52"/>
                </a:cubicBezTo>
                <a:cubicBezTo>
                  <a:pt x="32" y="47"/>
                  <a:pt x="32" y="47"/>
                  <a:pt x="32" y="47"/>
                </a:cubicBezTo>
                <a:cubicBezTo>
                  <a:pt x="7" y="47"/>
                  <a:pt x="7" y="47"/>
                  <a:pt x="7" y="47"/>
                </a:cubicBezTo>
                <a:cubicBezTo>
                  <a:pt x="3" y="47"/>
                  <a:pt x="0" y="44"/>
                  <a:pt x="0" y="40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5" y="0"/>
                  <a:pt x="69" y="3"/>
                  <a:pt x="69" y="7"/>
                </a:cubicBezTo>
                <a:close/>
                <a:moveTo>
                  <a:pt x="34" y="55"/>
                </a:moveTo>
                <a:cubicBezTo>
                  <a:pt x="32" y="55"/>
                  <a:pt x="30" y="57"/>
                  <a:pt x="30" y="59"/>
                </a:cubicBezTo>
                <a:cubicBezTo>
                  <a:pt x="30" y="61"/>
                  <a:pt x="32" y="63"/>
                  <a:pt x="34" y="63"/>
                </a:cubicBezTo>
                <a:cubicBezTo>
                  <a:pt x="37" y="63"/>
                  <a:pt x="38" y="61"/>
                  <a:pt x="38" y="59"/>
                </a:cubicBezTo>
                <a:cubicBezTo>
                  <a:pt x="38" y="57"/>
                  <a:pt x="37" y="55"/>
                  <a:pt x="34" y="55"/>
                </a:cubicBezTo>
                <a:close/>
                <a:moveTo>
                  <a:pt x="66" y="7"/>
                </a:moveTo>
                <a:cubicBezTo>
                  <a:pt x="66" y="5"/>
                  <a:pt x="64" y="3"/>
                  <a:pt x="61" y="3"/>
                </a:cubicBezTo>
                <a:cubicBezTo>
                  <a:pt x="7" y="3"/>
                  <a:pt x="7" y="3"/>
                  <a:pt x="7" y="3"/>
                </a:cubicBezTo>
                <a:cubicBezTo>
                  <a:pt x="5" y="3"/>
                  <a:pt x="3" y="5"/>
                  <a:pt x="3" y="7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2"/>
                  <a:pt x="5" y="44"/>
                  <a:pt x="7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4" y="44"/>
                  <a:pt x="66" y="42"/>
                  <a:pt x="66" y="40"/>
                </a:cubicBezTo>
                <a:lnTo>
                  <a:pt x="66" y="7"/>
                </a:lnTo>
                <a:close/>
                <a:moveTo>
                  <a:pt x="30" y="34"/>
                </a:moveTo>
                <a:cubicBezTo>
                  <a:pt x="30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2" y="33"/>
                  <a:pt x="32" y="33"/>
                  <a:pt x="31" y="32"/>
                </a:cubicBezTo>
                <a:cubicBezTo>
                  <a:pt x="25" y="26"/>
                  <a:pt x="25" y="26"/>
                  <a:pt x="25" y="26"/>
                </a:cubicBezTo>
                <a:cubicBezTo>
                  <a:pt x="31" y="19"/>
                  <a:pt x="31" y="19"/>
                  <a:pt x="31" y="19"/>
                </a:cubicBezTo>
                <a:cubicBezTo>
                  <a:pt x="32" y="18"/>
                  <a:pt x="32" y="18"/>
                  <a:pt x="31" y="17"/>
                </a:cubicBezTo>
                <a:cubicBezTo>
                  <a:pt x="31" y="17"/>
                  <a:pt x="30" y="17"/>
                  <a:pt x="30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6"/>
                  <a:pt x="23" y="26"/>
                </a:cubicBezTo>
                <a:lnTo>
                  <a:pt x="30" y="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grpSp>
        <p:nvGrpSpPr>
          <p:cNvPr id="107" name="Group 106"/>
          <p:cNvGrpSpPr/>
          <p:nvPr/>
        </p:nvGrpSpPr>
        <p:grpSpPr>
          <a:xfrm>
            <a:off x="10992886" y="514323"/>
            <a:ext cx="609111" cy="91929"/>
            <a:chOff x="8921264" y="5631744"/>
            <a:chExt cx="870714" cy="131411"/>
          </a:xfrm>
        </p:grpSpPr>
        <p:sp>
          <p:nvSpPr>
            <p:cNvPr id="108" name="Oval 107"/>
            <p:cNvSpPr/>
            <p:nvPr/>
          </p:nvSpPr>
          <p:spPr>
            <a:xfrm>
              <a:off x="8921264" y="5631744"/>
              <a:ext cx="131411" cy="131411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/>
            </a:p>
          </p:txBody>
        </p:sp>
        <p:sp>
          <p:nvSpPr>
            <p:cNvPr id="109" name="Oval 108"/>
            <p:cNvSpPr/>
            <p:nvPr/>
          </p:nvSpPr>
          <p:spPr>
            <a:xfrm>
              <a:off x="9106090" y="5631744"/>
              <a:ext cx="131411" cy="131411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/>
            </a:p>
          </p:txBody>
        </p:sp>
        <p:sp>
          <p:nvSpPr>
            <p:cNvPr id="110" name="Oval 109"/>
            <p:cNvSpPr/>
            <p:nvPr/>
          </p:nvSpPr>
          <p:spPr>
            <a:xfrm>
              <a:off x="9290916" y="5631744"/>
              <a:ext cx="131411" cy="131411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/>
            </a:p>
          </p:txBody>
        </p:sp>
        <p:sp>
          <p:nvSpPr>
            <p:cNvPr id="111" name="Oval 110"/>
            <p:cNvSpPr/>
            <p:nvPr/>
          </p:nvSpPr>
          <p:spPr>
            <a:xfrm>
              <a:off x="9475741" y="5631744"/>
              <a:ext cx="131411" cy="131411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12" name="Oval 111"/>
            <p:cNvSpPr/>
            <p:nvPr/>
          </p:nvSpPr>
          <p:spPr>
            <a:xfrm>
              <a:off x="9660567" y="5631744"/>
              <a:ext cx="131411" cy="1314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9843C20D-7FF4-CF1B-7623-9FE98C380C98}"/>
              </a:ext>
            </a:extLst>
          </p:cNvPr>
          <p:cNvSpPr txBox="1"/>
          <p:nvPr/>
        </p:nvSpPr>
        <p:spPr>
          <a:xfrm>
            <a:off x="498002" y="2144040"/>
            <a:ext cx="246663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GT" sz="1000" b="1" dirty="0">
                <a:effectLst/>
                <a:latin typeface="Poppins" pitchFamily="2" charset="77"/>
                <a:cs typeface="Poppins" pitchFamily="2" charset="77"/>
              </a:rPr>
              <a:t>Los Volumenes son ajenos al cluster normalmente.</a:t>
            </a:r>
          </a:p>
          <a:p>
            <a:pPr algn="l"/>
            <a:endParaRPr lang="es-GT" sz="1000" b="1" dirty="0">
              <a:effectLst/>
              <a:latin typeface="Poppins" pitchFamily="2" charset="77"/>
              <a:cs typeface="Poppins" pitchFamily="2" charset="77"/>
            </a:endParaRPr>
          </a:p>
          <a:p>
            <a:pPr algn="l">
              <a:buFont typeface="+mj-lt"/>
              <a:buAutoNum type="arabicPeriod"/>
            </a:pPr>
            <a:r>
              <a:rPr lang="es-GT" sz="1000" b="1" dirty="0">
                <a:latin typeface="Poppins" pitchFamily="2" charset="77"/>
                <a:cs typeface="Poppins" pitchFamily="2" charset="77"/>
              </a:rPr>
              <a:t> Persistent Volume Claim</a:t>
            </a:r>
            <a:r>
              <a:rPr lang="es-GT" sz="1000" b="1" dirty="0">
                <a:effectLst/>
                <a:latin typeface="Poppins" pitchFamily="2" charset="77"/>
                <a:cs typeface="Poppins" pitchFamily="2" charset="77"/>
              </a:rPr>
              <a:t>:</a:t>
            </a:r>
            <a:r>
              <a:rPr lang="es-GT" sz="1000" dirty="0">
                <a:effectLst/>
                <a:latin typeface="Poppins Light" pitchFamily="2" charset="77"/>
                <a:cs typeface="Poppins Light" pitchFamily="2" charset="77"/>
              </a:rPr>
              <a:t> Tambien llamados por su acronimos PVC son instancias de discos duros o lugares de almacenamiento.</a:t>
            </a:r>
          </a:p>
          <a:p>
            <a:pPr algn="l">
              <a:buFont typeface="+mj-lt"/>
              <a:buAutoNum type="arabicPeriod"/>
            </a:pPr>
            <a:endParaRPr lang="es-GT" sz="1000" dirty="0">
              <a:effectLst/>
              <a:latin typeface="Poppins Light" pitchFamily="2" charset="77"/>
              <a:cs typeface="Poppins Light" pitchFamily="2" charset="77"/>
            </a:endParaRPr>
          </a:p>
          <a:p>
            <a:pPr algn="l">
              <a:buFont typeface="+mj-lt"/>
              <a:buAutoNum type="arabicPeriod"/>
            </a:pPr>
            <a:r>
              <a:rPr lang="es-GT" sz="1000" b="1" dirty="0">
                <a:effectLst/>
                <a:latin typeface="Poppins" pitchFamily="2" charset="77"/>
                <a:cs typeface="Poppins" pitchFamily="2" charset="77"/>
              </a:rPr>
              <a:t> Persistent Volume:</a:t>
            </a:r>
            <a:r>
              <a:rPr lang="es-GT" sz="1000" dirty="0">
                <a:effectLst/>
                <a:latin typeface="Poppins Light" pitchFamily="2" charset="77"/>
                <a:cs typeface="Poppins Light" pitchFamily="2" charset="77"/>
              </a:rPr>
              <a:t>  Tambien llamados PV son declaraciones de un disco duro o lugar de almacenamiento.</a:t>
            </a:r>
          </a:p>
          <a:p>
            <a:pPr algn="l">
              <a:buFont typeface="+mj-lt"/>
              <a:buAutoNum type="arabicPeriod"/>
            </a:pPr>
            <a:endParaRPr lang="es-GT" sz="1000" dirty="0">
              <a:effectLst/>
              <a:latin typeface="Poppins Light" pitchFamily="2" charset="77"/>
              <a:cs typeface="Poppins Light" pitchFamily="2" charset="77"/>
            </a:endParaRPr>
          </a:p>
          <a:p>
            <a:pPr algn="l">
              <a:buFont typeface="+mj-lt"/>
              <a:buAutoNum type="arabicPeriod"/>
            </a:pPr>
            <a:r>
              <a:rPr lang="es-GT" sz="1000" b="1" dirty="0">
                <a:effectLst/>
                <a:latin typeface="Poppins" pitchFamily="2" charset="77"/>
                <a:cs typeface="Poppins" pitchFamily="2" charset="77"/>
              </a:rPr>
              <a:t> Storage Class:</a:t>
            </a:r>
            <a:r>
              <a:rPr lang="es-GT" sz="1000" dirty="0">
                <a:effectLst/>
                <a:latin typeface="Poppins Light" pitchFamily="2" charset="77"/>
                <a:cs typeface="Poppins Light" pitchFamily="2" charset="77"/>
              </a:rPr>
              <a:t> Es una forma de escalar y declarar discos duros cada vez que se crea una nueva aplicación.</a:t>
            </a:r>
            <a:endParaRPr lang="es-GT" sz="1000" dirty="0">
              <a:latin typeface="Poppins Light" pitchFamily="2" charset="77"/>
              <a:cs typeface="Poppins Light" pitchFamily="2" charset="77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-62788" y="-527024"/>
            <a:ext cx="7205237" cy="2780522"/>
            <a:chOff x="3614570" y="1444657"/>
            <a:chExt cx="4307505" cy="1427682"/>
          </a:xfrm>
          <a:solidFill>
            <a:schemeClr val="bg1">
              <a:lumMod val="85000"/>
              <a:alpha val="19000"/>
            </a:schemeClr>
          </a:solidFill>
        </p:grpSpPr>
        <p:sp>
          <p:nvSpPr>
            <p:cNvPr id="114" name="Freeform 113"/>
            <p:cNvSpPr>
              <a:spLocks noEditPoints="1"/>
            </p:cNvSpPr>
            <p:nvPr/>
          </p:nvSpPr>
          <p:spPr bwMode="auto">
            <a:xfrm>
              <a:off x="4039982" y="1982526"/>
              <a:ext cx="220684" cy="248977"/>
            </a:xfrm>
            <a:custGeom>
              <a:avLst/>
              <a:gdLst>
                <a:gd name="T0" fmla="*/ 54 w 179"/>
                <a:gd name="T1" fmla="*/ 73 h 202"/>
                <a:gd name="T2" fmla="*/ 49 w 179"/>
                <a:gd name="T3" fmla="*/ 73 h 202"/>
                <a:gd name="T4" fmla="*/ 45 w 179"/>
                <a:gd name="T5" fmla="*/ 65 h 202"/>
                <a:gd name="T6" fmla="*/ 54 w 179"/>
                <a:gd name="T7" fmla="*/ 69 h 202"/>
                <a:gd name="T8" fmla="*/ 86 w 179"/>
                <a:gd name="T9" fmla="*/ 162 h 202"/>
                <a:gd name="T10" fmla="*/ 89 w 179"/>
                <a:gd name="T11" fmla="*/ 171 h 202"/>
                <a:gd name="T12" fmla="*/ 93 w 179"/>
                <a:gd name="T13" fmla="*/ 162 h 202"/>
                <a:gd name="T14" fmla="*/ 49 w 179"/>
                <a:gd name="T15" fmla="*/ 144 h 202"/>
                <a:gd name="T16" fmla="*/ 45 w 179"/>
                <a:gd name="T17" fmla="*/ 153 h 202"/>
                <a:gd name="T18" fmla="*/ 50 w 179"/>
                <a:gd name="T19" fmla="*/ 153 h 202"/>
                <a:gd name="T20" fmla="*/ 54 w 179"/>
                <a:gd name="T21" fmla="*/ 144 h 202"/>
                <a:gd name="T22" fmla="*/ 36 w 179"/>
                <a:gd name="T23" fmla="*/ 106 h 202"/>
                <a:gd name="T24" fmla="*/ 27 w 179"/>
                <a:gd name="T25" fmla="*/ 109 h 202"/>
                <a:gd name="T26" fmla="*/ 36 w 179"/>
                <a:gd name="T27" fmla="*/ 112 h 202"/>
                <a:gd name="T28" fmla="*/ 36 w 179"/>
                <a:gd name="T29" fmla="*/ 106 h 202"/>
                <a:gd name="T30" fmla="*/ 93 w 179"/>
                <a:gd name="T31" fmla="*/ 55 h 202"/>
                <a:gd name="T32" fmla="*/ 89 w 179"/>
                <a:gd name="T33" fmla="*/ 46 h 202"/>
                <a:gd name="T34" fmla="*/ 86 w 179"/>
                <a:gd name="T35" fmla="*/ 55 h 202"/>
                <a:gd name="T36" fmla="*/ 129 w 179"/>
                <a:gd name="T37" fmla="*/ 144 h 202"/>
                <a:gd name="T38" fmla="*/ 125 w 179"/>
                <a:gd name="T39" fmla="*/ 149 h 202"/>
                <a:gd name="T40" fmla="*/ 131 w 179"/>
                <a:gd name="T41" fmla="*/ 154 h 202"/>
                <a:gd name="T42" fmla="*/ 134 w 179"/>
                <a:gd name="T43" fmla="*/ 148 h 202"/>
                <a:gd name="T44" fmla="*/ 143 w 179"/>
                <a:gd name="T45" fmla="*/ 112 h 202"/>
                <a:gd name="T46" fmla="*/ 152 w 179"/>
                <a:gd name="T47" fmla="*/ 109 h 202"/>
                <a:gd name="T48" fmla="*/ 143 w 179"/>
                <a:gd name="T49" fmla="*/ 106 h 202"/>
                <a:gd name="T50" fmla="*/ 143 w 179"/>
                <a:gd name="T51" fmla="*/ 112 h 202"/>
                <a:gd name="T52" fmla="*/ 122 w 179"/>
                <a:gd name="T53" fmla="*/ 106 h 202"/>
                <a:gd name="T54" fmla="*/ 92 w 179"/>
                <a:gd name="T55" fmla="*/ 103 h 202"/>
                <a:gd name="T56" fmla="*/ 89 w 179"/>
                <a:gd name="T57" fmla="*/ 64 h 202"/>
                <a:gd name="T58" fmla="*/ 87 w 179"/>
                <a:gd name="T59" fmla="*/ 103 h 202"/>
                <a:gd name="T60" fmla="*/ 89 w 179"/>
                <a:gd name="T61" fmla="*/ 115 h 202"/>
                <a:gd name="T62" fmla="*/ 122 w 179"/>
                <a:gd name="T63" fmla="*/ 112 h 202"/>
                <a:gd name="T64" fmla="*/ 174 w 179"/>
                <a:gd name="T65" fmla="*/ 109 h 202"/>
                <a:gd name="T66" fmla="*/ 161 w 179"/>
                <a:gd name="T67" fmla="*/ 186 h 202"/>
                <a:gd name="T68" fmla="*/ 156 w 179"/>
                <a:gd name="T69" fmla="*/ 201 h 202"/>
                <a:gd name="T70" fmla="*/ 140 w 179"/>
                <a:gd name="T71" fmla="*/ 195 h 202"/>
                <a:gd name="T72" fmla="*/ 89 w 179"/>
                <a:gd name="T73" fmla="*/ 193 h 202"/>
                <a:gd name="T74" fmla="*/ 39 w 179"/>
                <a:gd name="T75" fmla="*/ 195 h 202"/>
                <a:gd name="T76" fmla="*/ 23 w 179"/>
                <a:gd name="T77" fmla="*/ 201 h 202"/>
                <a:gd name="T78" fmla="*/ 18 w 179"/>
                <a:gd name="T79" fmla="*/ 186 h 202"/>
                <a:gd name="T80" fmla="*/ 5 w 179"/>
                <a:gd name="T81" fmla="*/ 109 h 202"/>
                <a:gd name="T82" fmla="*/ 174 w 179"/>
                <a:gd name="T83" fmla="*/ 109 h 202"/>
                <a:gd name="T84" fmla="*/ 161 w 179"/>
                <a:gd name="T85" fmla="*/ 109 h 202"/>
                <a:gd name="T86" fmla="*/ 18 w 179"/>
                <a:gd name="T87" fmla="*/ 109 h 202"/>
                <a:gd name="T88" fmla="*/ 129 w 179"/>
                <a:gd name="T89" fmla="*/ 65 h 202"/>
                <a:gd name="T90" fmla="*/ 125 w 179"/>
                <a:gd name="T91" fmla="*/ 73 h 202"/>
                <a:gd name="T92" fmla="*/ 129 w 179"/>
                <a:gd name="T93" fmla="*/ 73 h 202"/>
                <a:gd name="T94" fmla="*/ 134 w 179"/>
                <a:gd name="T95" fmla="*/ 65 h 202"/>
                <a:gd name="T96" fmla="*/ 171 w 179"/>
                <a:gd name="T97" fmla="*/ 51 h 202"/>
                <a:gd name="T98" fmla="*/ 154 w 179"/>
                <a:gd name="T99" fmla="*/ 7 h 202"/>
                <a:gd name="T100" fmla="*/ 120 w 179"/>
                <a:gd name="T101" fmla="*/ 18 h 202"/>
                <a:gd name="T102" fmla="*/ 171 w 179"/>
                <a:gd name="T103" fmla="*/ 51 h 202"/>
                <a:gd name="T104" fmla="*/ 59 w 179"/>
                <a:gd name="T105" fmla="*/ 18 h 202"/>
                <a:gd name="T106" fmla="*/ 25 w 179"/>
                <a:gd name="T107" fmla="*/ 7 h 202"/>
                <a:gd name="T108" fmla="*/ 8 w 179"/>
                <a:gd name="T109" fmla="*/ 5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9" h="202">
                  <a:moveTo>
                    <a:pt x="54" y="69"/>
                  </a:moveTo>
                  <a:cubicBezTo>
                    <a:pt x="55" y="70"/>
                    <a:pt x="55" y="72"/>
                    <a:pt x="54" y="73"/>
                  </a:cubicBezTo>
                  <a:cubicBezTo>
                    <a:pt x="53" y="74"/>
                    <a:pt x="53" y="74"/>
                    <a:pt x="52" y="74"/>
                  </a:cubicBezTo>
                  <a:cubicBezTo>
                    <a:pt x="51" y="74"/>
                    <a:pt x="50" y="74"/>
                    <a:pt x="49" y="73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4" y="68"/>
                    <a:pt x="44" y="66"/>
                    <a:pt x="45" y="65"/>
                  </a:cubicBezTo>
                  <a:cubicBezTo>
                    <a:pt x="47" y="63"/>
                    <a:pt x="49" y="63"/>
                    <a:pt x="50" y="65"/>
                  </a:cubicBezTo>
                  <a:lnTo>
                    <a:pt x="54" y="69"/>
                  </a:lnTo>
                  <a:close/>
                  <a:moveTo>
                    <a:pt x="89" y="159"/>
                  </a:moveTo>
                  <a:cubicBezTo>
                    <a:pt x="88" y="159"/>
                    <a:pt x="86" y="160"/>
                    <a:pt x="86" y="162"/>
                  </a:cubicBezTo>
                  <a:cubicBezTo>
                    <a:pt x="86" y="168"/>
                    <a:pt x="86" y="168"/>
                    <a:pt x="86" y="168"/>
                  </a:cubicBezTo>
                  <a:cubicBezTo>
                    <a:pt x="86" y="170"/>
                    <a:pt x="88" y="171"/>
                    <a:pt x="89" y="171"/>
                  </a:cubicBezTo>
                  <a:cubicBezTo>
                    <a:pt x="91" y="171"/>
                    <a:pt x="93" y="170"/>
                    <a:pt x="93" y="168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3" y="160"/>
                    <a:pt x="91" y="159"/>
                    <a:pt x="89" y="159"/>
                  </a:cubicBezTo>
                  <a:close/>
                  <a:moveTo>
                    <a:pt x="49" y="144"/>
                  </a:moveTo>
                  <a:cubicBezTo>
                    <a:pt x="45" y="148"/>
                    <a:pt x="45" y="148"/>
                    <a:pt x="45" y="148"/>
                  </a:cubicBezTo>
                  <a:cubicBezTo>
                    <a:pt x="44" y="150"/>
                    <a:pt x="44" y="152"/>
                    <a:pt x="45" y="153"/>
                  </a:cubicBezTo>
                  <a:cubicBezTo>
                    <a:pt x="46" y="154"/>
                    <a:pt x="47" y="154"/>
                    <a:pt x="48" y="154"/>
                  </a:cubicBezTo>
                  <a:cubicBezTo>
                    <a:pt x="48" y="154"/>
                    <a:pt x="49" y="154"/>
                    <a:pt x="50" y="153"/>
                  </a:cubicBezTo>
                  <a:cubicBezTo>
                    <a:pt x="54" y="149"/>
                    <a:pt x="54" y="149"/>
                    <a:pt x="54" y="149"/>
                  </a:cubicBezTo>
                  <a:cubicBezTo>
                    <a:pt x="55" y="148"/>
                    <a:pt x="55" y="146"/>
                    <a:pt x="54" y="144"/>
                  </a:cubicBezTo>
                  <a:cubicBezTo>
                    <a:pt x="53" y="143"/>
                    <a:pt x="51" y="143"/>
                    <a:pt x="49" y="144"/>
                  </a:cubicBezTo>
                  <a:close/>
                  <a:moveTo>
                    <a:pt x="36" y="106"/>
                  </a:moveTo>
                  <a:cubicBezTo>
                    <a:pt x="30" y="106"/>
                    <a:pt x="30" y="106"/>
                    <a:pt x="30" y="106"/>
                  </a:cubicBezTo>
                  <a:cubicBezTo>
                    <a:pt x="29" y="106"/>
                    <a:pt x="27" y="107"/>
                    <a:pt x="27" y="109"/>
                  </a:cubicBezTo>
                  <a:cubicBezTo>
                    <a:pt x="27" y="111"/>
                    <a:pt x="29" y="112"/>
                    <a:pt x="30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2"/>
                    <a:pt x="39" y="111"/>
                    <a:pt x="39" y="109"/>
                  </a:cubicBezTo>
                  <a:cubicBezTo>
                    <a:pt x="39" y="107"/>
                    <a:pt x="38" y="106"/>
                    <a:pt x="36" y="106"/>
                  </a:cubicBezTo>
                  <a:close/>
                  <a:moveTo>
                    <a:pt x="89" y="59"/>
                  </a:moveTo>
                  <a:cubicBezTo>
                    <a:pt x="91" y="59"/>
                    <a:pt x="93" y="57"/>
                    <a:pt x="93" y="55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48"/>
                    <a:pt x="91" y="46"/>
                    <a:pt x="89" y="46"/>
                  </a:cubicBezTo>
                  <a:cubicBezTo>
                    <a:pt x="88" y="46"/>
                    <a:pt x="86" y="48"/>
                    <a:pt x="86" y="50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7"/>
                    <a:pt x="88" y="59"/>
                    <a:pt x="89" y="59"/>
                  </a:cubicBezTo>
                  <a:close/>
                  <a:moveTo>
                    <a:pt x="129" y="144"/>
                  </a:moveTo>
                  <a:cubicBezTo>
                    <a:pt x="128" y="143"/>
                    <a:pt x="126" y="143"/>
                    <a:pt x="125" y="144"/>
                  </a:cubicBezTo>
                  <a:cubicBezTo>
                    <a:pt x="124" y="146"/>
                    <a:pt x="124" y="148"/>
                    <a:pt x="125" y="149"/>
                  </a:cubicBezTo>
                  <a:cubicBezTo>
                    <a:pt x="129" y="153"/>
                    <a:pt x="129" y="153"/>
                    <a:pt x="129" y="153"/>
                  </a:cubicBezTo>
                  <a:cubicBezTo>
                    <a:pt x="130" y="154"/>
                    <a:pt x="130" y="154"/>
                    <a:pt x="131" y="154"/>
                  </a:cubicBezTo>
                  <a:cubicBezTo>
                    <a:pt x="132" y="154"/>
                    <a:pt x="133" y="154"/>
                    <a:pt x="134" y="153"/>
                  </a:cubicBezTo>
                  <a:cubicBezTo>
                    <a:pt x="135" y="152"/>
                    <a:pt x="135" y="150"/>
                    <a:pt x="134" y="148"/>
                  </a:cubicBezTo>
                  <a:lnTo>
                    <a:pt x="129" y="144"/>
                  </a:lnTo>
                  <a:close/>
                  <a:moveTo>
                    <a:pt x="143" y="112"/>
                  </a:moveTo>
                  <a:cubicBezTo>
                    <a:pt x="149" y="112"/>
                    <a:pt x="149" y="112"/>
                    <a:pt x="149" y="112"/>
                  </a:cubicBezTo>
                  <a:cubicBezTo>
                    <a:pt x="150" y="112"/>
                    <a:pt x="152" y="111"/>
                    <a:pt x="152" y="109"/>
                  </a:cubicBezTo>
                  <a:cubicBezTo>
                    <a:pt x="152" y="107"/>
                    <a:pt x="150" y="106"/>
                    <a:pt x="149" y="106"/>
                  </a:cubicBezTo>
                  <a:cubicBezTo>
                    <a:pt x="143" y="106"/>
                    <a:pt x="143" y="106"/>
                    <a:pt x="143" y="106"/>
                  </a:cubicBezTo>
                  <a:cubicBezTo>
                    <a:pt x="141" y="106"/>
                    <a:pt x="140" y="107"/>
                    <a:pt x="140" y="109"/>
                  </a:cubicBezTo>
                  <a:cubicBezTo>
                    <a:pt x="140" y="111"/>
                    <a:pt x="141" y="112"/>
                    <a:pt x="143" y="112"/>
                  </a:cubicBezTo>
                  <a:close/>
                  <a:moveTo>
                    <a:pt x="125" y="109"/>
                  </a:moveTo>
                  <a:cubicBezTo>
                    <a:pt x="125" y="107"/>
                    <a:pt x="124" y="106"/>
                    <a:pt x="122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4" y="105"/>
                    <a:pt x="93" y="104"/>
                    <a:pt x="92" y="103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65"/>
                    <a:pt x="91" y="64"/>
                    <a:pt x="89" y="64"/>
                  </a:cubicBezTo>
                  <a:cubicBezTo>
                    <a:pt x="88" y="64"/>
                    <a:pt x="87" y="65"/>
                    <a:pt x="87" y="67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5" y="104"/>
                    <a:pt x="84" y="106"/>
                    <a:pt x="84" y="109"/>
                  </a:cubicBezTo>
                  <a:cubicBezTo>
                    <a:pt x="84" y="112"/>
                    <a:pt x="86" y="115"/>
                    <a:pt x="89" y="115"/>
                  </a:cubicBezTo>
                  <a:cubicBezTo>
                    <a:pt x="92" y="115"/>
                    <a:pt x="93" y="114"/>
                    <a:pt x="94" y="112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4" y="112"/>
                    <a:pt x="125" y="111"/>
                    <a:pt x="125" y="109"/>
                  </a:cubicBezTo>
                  <a:close/>
                  <a:moveTo>
                    <a:pt x="174" y="109"/>
                  </a:moveTo>
                  <a:cubicBezTo>
                    <a:pt x="174" y="131"/>
                    <a:pt x="166" y="151"/>
                    <a:pt x="152" y="166"/>
                  </a:cubicBezTo>
                  <a:cubicBezTo>
                    <a:pt x="161" y="186"/>
                    <a:pt x="161" y="186"/>
                    <a:pt x="161" y="186"/>
                  </a:cubicBezTo>
                  <a:cubicBezTo>
                    <a:pt x="163" y="189"/>
                    <a:pt x="163" y="192"/>
                    <a:pt x="162" y="195"/>
                  </a:cubicBezTo>
                  <a:cubicBezTo>
                    <a:pt x="161" y="198"/>
                    <a:pt x="158" y="200"/>
                    <a:pt x="156" y="201"/>
                  </a:cubicBezTo>
                  <a:cubicBezTo>
                    <a:pt x="154" y="202"/>
                    <a:pt x="152" y="202"/>
                    <a:pt x="151" y="202"/>
                  </a:cubicBezTo>
                  <a:cubicBezTo>
                    <a:pt x="146" y="202"/>
                    <a:pt x="142" y="200"/>
                    <a:pt x="140" y="195"/>
                  </a:cubicBezTo>
                  <a:cubicBezTo>
                    <a:pt x="134" y="181"/>
                    <a:pt x="134" y="181"/>
                    <a:pt x="134" y="181"/>
                  </a:cubicBezTo>
                  <a:cubicBezTo>
                    <a:pt x="121" y="189"/>
                    <a:pt x="106" y="193"/>
                    <a:pt x="89" y="193"/>
                  </a:cubicBezTo>
                  <a:cubicBezTo>
                    <a:pt x="73" y="193"/>
                    <a:pt x="58" y="189"/>
                    <a:pt x="45" y="181"/>
                  </a:cubicBezTo>
                  <a:cubicBezTo>
                    <a:pt x="39" y="195"/>
                    <a:pt x="39" y="195"/>
                    <a:pt x="39" y="195"/>
                  </a:cubicBezTo>
                  <a:cubicBezTo>
                    <a:pt x="37" y="200"/>
                    <a:pt x="33" y="202"/>
                    <a:pt x="28" y="202"/>
                  </a:cubicBezTo>
                  <a:cubicBezTo>
                    <a:pt x="27" y="202"/>
                    <a:pt x="25" y="202"/>
                    <a:pt x="23" y="201"/>
                  </a:cubicBezTo>
                  <a:cubicBezTo>
                    <a:pt x="21" y="200"/>
                    <a:pt x="18" y="198"/>
                    <a:pt x="17" y="195"/>
                  </a:cubicBezTo>
                  <a:cubicBezTo>
                    <a:pt x="16" y="192"/>
                    <a:pt x="16" y="189"/>
                    <a:pt x="18" y="18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13" y="151"/>
                    <a:pt x="5" y="131"/>
                    <a:pt x="5" y="109"/>
                  </a:cubicBezTo>
                  <a:cubicBezTo>
                    <a:pt x="5" y="62"/>
                    <a:pt x="43" y="24"/>
                    <a:pt x="89" y="24"/>
                  </a:cubicBezTo>
                  <a:cubicBezTo>
                    <a:pt x="136" y="24"/>
                    <a:pt x="174" y="62"/>
                    <a:pt x="174" y="109"/>
                  </a:cubicBezTo>
                  <a:close/>
                  <a:moveTo>
                    <a:pt x="89" y="181"/>
                  </a:moveTo>
                  <a:cubicBezTo>
                    <a:pt x="129" y="181"/>
                    <a:pt x="161" y="148"/>
                    <a:pt x="161" y="109"/>
                  </a:cubicBezTo>
                  <a:cubicBezTo>
                    <a:pt x="161" y="69"/>
                    <a:pt x="129" y="37"/>
                    <a:pt x="89" y="37"/>
                  </a:cubicBezTo>
                  <a:cubicBezTo>
                    <a:pt x="50" y="37"/>
                    <a:pt x="18" y="69"/>
                    <a:pt x="18" y="109"/>
                  </a:cubicBezTo>
                  <a:cubicBezTo>
                    <a:pt x="18" y="148"/>
                    <a:pt x="50" y="181"/>
                    <a:pt x="89" y="181"/>
                  </a:cubicBezTo>
                  <a:close/>
                  <a:moveTo>
                    <a:pt x="129" y="65"/>
                  </a:moveTo>
                  <a:cubicBezTo>
                    <a:pt x="125" y="69"/>
                    <a:pt x="125" y="69"/>
                    <a:pt x="125" y="69"/>
                  </a:cubicBezTo>
                  <a:cubicBezTo>
                    <a:pt x="124" y="70"/>
                    <a:pt x="124" y="72"/>
                    <a:pt x="125" y="73"/>
                  </a:cubicBezTo>
                  <a:cubicBezTo>
                    <a:pt x="126" y="74"/>
                    <a:pt x="126" y="74"/>
                    <a:pt x="127" y="74"/>
                  </a:cubicBezTo>
                  <a:cubicBezTo>
                    <a:pt x="128" y="74"/>
                    <a:pt x="129" y="74"/>
                    <a:pt x="129" y="73"/>
                  </a:cubicBezTo>
                  <a:cubicBezTo>
                    <a:pt x="134" y="69"/>
                    <a:pt x="134" y="69"/>
                    <a:pt x="134" y="69"/>
                  </a:cubicBezTo>
                  <a:cubicBezTo>
                    <a:pt x="135" y="68"/>
                    <a:pt x="135" y="66"/>
                    <a:pt x="134" y="65"/>
                  </a:cubicBezTo>
                  <a:cubicBezTo>
                    <a:pt x="132" y="63"/>
                    <a:pt x="130" y="63"/>
                    <a:pt x="129" y="65"/>
                  </a:cubicBezTo>
                  <a:close/>
                  <a:moveTo>
                    <a:pt x="171" y="51"/>
                  </a:moveTo>
                  <a:cubicBezTo>
                    <a:pt x="179" y="40"/>
                    <a:pt x="179" y="26"/>
                    <a:pt x="170" y="19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45" y="0"/>
                    <a:pt x="131" y="4"/>
                    <a:pt x="122" y="15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68" y="55"/>
                    <a:pt x="168" y="55"/>
                    <a:pt x="168" y="55"/>
                  </a:cubicBezTo>
                  <a:lnTo>
                    <a:pt x="171" y="51"/>
                  </a:lnTo>
                  <a:close/>
                  <a:moveTo>
                    <a:pt x="10" y="55"/>
                  </a:moveTo>
                  <a:cubicBezTo>
                    <a:pt x="59" y="18"/>
                    <a:pt x="59" y="18"/>
                    <a:pt x="59" y="18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48" y="4"/>
                    <a:pt x="34" y="0"/>
                    <a:pt x="25" y="7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0" y="26"/>
                    <a:pt x="0" y="40"/>
                    <a:pt x="8" y="51"/>
                  </a:cubicBezTo>
                  <a:lnTo>
                    <a:pt x="1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15" name="Freeform 9"/>
            <p:cNvSpPr>
              <a:spLocks noEditPoints="1"/>
            </p:cNvSpPr>
            <p:nvPr/>
          </p:nvSpPr>
          <p:spPr bwMode="auto">
            <a:xfrm>
              <a:off x="3828136" y="1610338"/>
              <a:ext cx="233765" cy="162447"/>
            </a:xfrm>
            <a:custGeom>
              <a:avLst/>
              <a:gdLst>
                <a:gd name="T0" fmla="*/ 99 w 199"/>
                <a:gd name="T1" fmla="*/ 101 h 136"/>
                <a:gd name="T2" fmla="*/ 0 w 199"/>
                <a:gd name="T3" fmla="*/ 50 h 136"/>
                <a:gd name="T4" fmla="*/ 99 w 199"/>
                <a:gd name="T5" fmla="*/ 0 h 136"/>
                <a:gd name="T6" fmla="*/ 199 w 199"/>
                <a:gd name="T7" fmla="*/ 50 h 136"/>
                <a:gd name="T8" fmla="*/ 157 w 199"/>
                <a:gd name="T9" fmla="*/ 72 h 136"/>
                <a:gd name="T10" fmla="*/ 157 w 199"/>
                <a:gd name="T11" fmla="*/ 71 h 136"/>
                <a:gd name="T12" fmla="*/ 107 w 199"/>
                <a:gd name="T13" fmla="*/ 45 h 136"/>
                <a:gd name="T14" fmla="*/ 101 w 199"/>
                <a:gd name="T15" fmla="*/ 44 h 136"/>
                <a:gd name="T16" fmla="*/ 95 w 199"/>
                <a:gd name="T17" fmla="*/ 46 h 136"/>
                <a:gd name="T18" fmla="*/ 93 w 199"/>
                <a:gd name="T19" fmla="*/ 52 h 136"/>
                <a:gd name="T20" fmla="*/ 98 w 199"/>
                <a:gd name="T21" fmla="*/ 59 h 136"/>
                <a:gd name="T22" fmla="*/ 140 w 199"/>
                <a:gd name="T23" fmla="*/ 80 h 136"/>
                <a:gd name="T24" fmla="*/ 99 w 199"/>
                <a:gd name="T25" fmla="*/ 101 h 136"/>
                <a:gd name="T26" fmla="*/ 153 w 199"/>
                <a:gd name="T27" fmla="*/ 117 h 136"/>
                <a:gd name="T28" fmla="*/ 155 w 199"/>
                <a:gd name="T29" fmla="*/ 114 h 136"/>
                <a:gd name="T30" fmla="*/ 153 w 199"/>
                <a:gd name="T31" fmla="*/ 111 h 136"/>
                <a:gd name="T32" fmla="*/ 153 w 199"/>
                <a:gd name="T33" fmla="*/ 73 h 136"/>
                <a:gd name="T34" fmla="*/ 105 w 199"/>
                <a:gd name="T35" fmla="*/ 49 h 136"/>
                <a:gd name="T36" fmla="*/ 98 w 199"/>
                <a:gd name="T37" fmla="*/ 49 h 136"/>
                <a:gd name="T38" fmla="*/ 99 w 199"/>
                <a:gd name="T39" fmla="*/ 55 h 136"/>
                <a:gd name="T40" fmla="*/ 145 w 199"/>
                <a:gd name="T41" fmla="*/ 78 h 136"/>
                <a:gd name="T42" fmla="*/ 145 w 199"/>
                <a:gd name="T43" fmla="*/ 111 h 136"/>
                <a:gd name="T44" fmla="*/ 143 w 199"/>
                <a:gd name="T45" fmla="*/ 114 h 136"/>
                <a:gd name="T46" fmla="*/ 145 w 199"/>
                <a:gd name="T47" fmla="*/ 117 h 136"/>
                <a:gd name="T48" fmla="*/ 142 w 199"/>
                <a:gd name="T49" fmla="*/ 124 h 136"/>
                <a:gd name="T50" fmla="*/ 147 w 199"/>
                <a:gd name="T51" fmla="*/ 131 h 136"/>
                <a:gd name="T52" fmla="*/ 146 w 199"/>
                <a:gd name="T53" fmla="*/ 136 h 136"/>
                <a:gd name="T54" fmla="*/ 157 w 199"/>
                <a:gd name="T55" fmla="*/ 124 h 136"/>
                <a:gd name="T56" fmla="*/ 153 w 199"/>
                <a:gd name="T57" fmla="*/ 117 h 136"/>
                <a:gd name="T58" fmla="*/ 34 w 199"/>
                <a:gd name="T59" fmla="*/ 75 h 136"/>
                <a:gd name="T60" fmla="*/ 34 w 199"/>
                <a:gd name="T61" fmla="*/ 116 h 136"/>
                <a:gd name="T62" fmla="*/ 35 w 199"/>
                <a:gd name="T63" fmla="*/ 117 h 136"/>
                <a:gd name="T64" fmla="*/ 100 w 199"/>
                <a:gd name="T65" fmla="*/ 135 h 136"/>
                <a:gd name="T66" fmla="*/ 139 w 199"/>
                <a:gd name="T67" fmla="*/ 129 h 136"/>
                <a:gd name="T68" fmla="*/ 138 w 199"/>
                <a:gd name="T69" fmla="*/ 124 h 136"/>
                <a:gd name="T70" fmla="*/ 140 w 199"/>
                <a:gd name="T71" fmla="*/ 117 h 136"/>
                <a:gd name="T72" fmla="*/ 139 w 199"/>
                <a:gd name="T73" fmla="*/ 114 h 136"/>
                <a:gd name="T74" fmla="*/ 141 w 199"/>
                <a:gd name="T75" fmla="*/ 109 h 136"/>
                <a:gd name="T76" fmla="*/ 141 w 199"/>
                <a:gd name="T77" fmla="*/ 87 h 136"/>
                <a:gd name="T78" fmla="*/ 99 w 199"/>
                <a:gd name="T79" fmla="*/ 108 h 136"/>
                <a:gd name="T80" fmla="*/ 34 w 199"/>
                <a:gd name="T81" fmla="*/ 75 h 136"/>
                <a:gd name="T82" fmla="*/ 157 w 199"/>
                <a:gd name="T83" fmla="*/ 109 h 136"/>
                <a:gd name="T84" fmla="*/ 159 w 199"/>
                <a:gd name="T85" fmla="*/ 114 h 136"/>
                <a:gd name="T86" fmla="*/ 158 w 199"/>
                <a:gd name="T87" fmla="*/ 117 h 136"/>
                <a:gd name="T88" fmla="*/ 160 w 199"/>
                <a:gd name="T89" fmla="*/ 119 h 136"/>
                <a:gd name="T90" fmla="*/ 164 w 199"/>
                <a:gd name="T91" fmla="*/ 117 h 136"/>
                <a:gd name="T92" fmla="*/ 165 w 199"/>
                <a:gd name="T93" fmla="*/ 116 h 136"/>
                <a:gd name="T94" fmla="*/ 165 w 199"/>
                <a:gd name="T95" fmla="*/ 74 h 136"/>
                <a:gd name="T96" fmla="*/ 157 w 199"/>
                <a:gd name="T97" fmla="*/ 78 h 136"/>
                <a:gd name="T98" fmla="*/ 157 w 199"/>
                <a:gd name="T99" fmla="*/ 10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9" h="136">
                  <a:moveTo>
                    <a:pt x="99" y="101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5"/>
                    <a:pt x="104" y="44"/>
                    <a:pt x="101" y="44"/>
                  </a:cubicBezTo>
                  <a:cubicBezTo>
                    <a:pt x="99" y="44"/>
                    <a:pt x="97" y="44"/>
                    <a:pt x="95" y="46"/>
                  </a:cubicBezTo>
                  <a:cubicBezTo>
                    <a:pt x="93" y="48"/>
                    <a:pt x="93" y="50"/>
                    <a:pt x="93" y="52"/>
                  </a:cubicBezTo>
                  <a:cubicBezTo>
                    <a:pt x="93" y="56"/>
                    <a:pt x="97" y="58"/>
                    <a:pt x="98" y="59"/>
                  </a:cubicBezTo>
                  <a:cubicBezTo>
                    <a:pt x="140" y="80"/>
                    <a:pt x="140" y="80"/>
                    <a:pt x="140" y="80"/>
                  </a:cubicBezTo>
                  <a:lnTo>
                    <a:pt x="99" y="101"/>
                  </a:lnTo>
                  <a:close/>
                  <a:moveTo>
                    <a:pt x="153" y="117"/>
                  </a:moveTo>
                  <a:cubicBezTo>
                    <a:pt x="154" y="116"/>
                    <a:pt x="155" y="115"/>
                    <a:pt x="155" y="114"/>
                  </a:cubicBezTo>
                  <a:cubicBezTo>
                    <a:pt x="155" y="113"/>
                    <a:pt x="154" y="111"/>
                    <a:pt x="153" y="111"/>
                  </a:cubicBezTo>
                  <a:cubicBezTo>
                    <a:pt x="153" y="73"/>
                    <a:pt x="153" y="73"/>
                    <a:pt x="153" y="73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49"/>
                    <a:pt x="101" y="46"/>
                    <a:pt x="98" y="49"/>
                  </a:cubicBezTo>
                  <a:cubicBezTo>
                    <a:pt x="94" y="52"/>
                    <a:pt x="99" y="55"/>
                    <a:pt x="99" y="55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4" y="111"/>
                    <a:pt x="143" y="113"/>
                    <a:pt x="143" y="114"/>
                  </a:cubicBezTo>
                  <a:cubicBezTo>
                    <a:pt x="143" y="115"/>
                    <a:pt x="144" y="116"/>
                    <a:pt x="145" y="117"/>
                  </a:cubicBezTo>
                  <a:cubicBezTo>
                    <a:pt x="144" y="118"/>
                    <a:pt x="142" y="121"/>
                    <a:pt x="142" y="124"/>
                  </a:cubicBezTo>
                  <a:cubicBezTo>
                    <a:pt x="142" y="129"/>
                    <a:pt x="147" y="129"/>
                    <a:pt x="147" y="131"/>
                  </a:cubicBezTo>
                  <a:cubicBezTo>
                    <a:pt x="147" y="134"/>
                    <a:pt x="146" y="136"/>
                    <a:pt x="146" y="136"/>
                  </a:cubicBezTo>
                  <a:cubicBezTo>
                    <a:pt x="146" y="136"/>
                    <a:pt x="157" y="131"/>
                    <a:pt x="157" y="124"/>
                  </a:cubicBezTo>
                  <a:cubicBezTo>
                    <a:pt x="157" y="120"/>
                    <a:pt x="154" y="117"/>
                    <a:pt x="153" y="117"/>
                  </a:cubicBezTo>
                  <a:close/>
                  <a:moveTo>
                    <a:pt x="34" y="75"/>
                  </a:moveTo>
                  <a:cubicBezTo>
                    <a:pt x="34" y="116"/>
                    <a:pt x="34" y="116"/>
                    <a:pt x="34" y="116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53" y="128"/>
                    <a:pt x="76" y="135"/>
                    <a:pt x="100" y="135"/>
                  </a:cubicBezTo>
                  <a:cubicBezTo>
                    <a:pt x="113" y="135"/>
                    <a:pt x="127" y="133"/>
                    <a:pt x="139" y="129"/>
                  </a:cubicBezTo>
                  <a:cubicBezTo>
                    <a:pt x="138" y="128"/>
                    <a:pt x="138" y="126"/>
                    <a:pt x="138" y="124"/>
                  </a:cubicBezTo>
                  <a:cubicBezTo>
                    <a:pt x="138" y="122"/>
                    <a:pt x="139" y="119"/>
                    <a:pt x="140" y="117"/>
                  </a:cubicBezTo>
                  <a:cubicBezTo>
                    <a:pt x="139" y="116"/>
                    <a:pt x="139" y="115"/>
                    <a:pt x="139" y="114"/>
                  </a:cubicBezTo>
                  <a:cubicBezTo>
                    <a:pt x="139" y="112"/>
                    <a:pt x="140" y="110"/>
                    <a:pt x="141" y="109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99" y="108"/>
                    <a:pt x="99" y="108"/>
                    <a:pt x="99" y="108"/>
                  </a:cubicBezTo>
                  <a:lnTo>
                    <a:pt x="34" y="75"/>
                  </a:lnTo>
                  <a:close/>
                  <a:moveTo>
                    <a:pt x="157" y="109"/>
                  </a:moveTo>
                  <a:cubicBezTo>
                    <a:pt x="158" y="110"/>
                    <a:pt x="159" y="112"/>
                    <a:pt x="159" y="114"/>
                  </a:cubicBezTo>
                  <a:cubicBezTo>
                    <a:pt x="159" y="115"/>
                    <a:pt x="159" y="116"/>
                    <a:pt x="158" y="117"/>
                  </a:cubicBezTo>
                  <a:cubicBezTo>
                    <a:pt x="159" y="117"/>
                    <a:pt x="160" y="118"/>
                    <a:pt x="160" y="119"/>
                  </a:cubicBezTo>
                  <a:cubicBezTo>
                    <a:pt x="161" y="119"/>
                    <a:pt x="163" y="118"/>
                    <a:pt x="164" y="117"/>
                  </a:cubicBezTo>
                  <a:cubicBezTo>
                    <a:pt x="165" y="116"/>
                    <a:pt x="165" y="116"/>
                    <a:pt x="165" y="116"/>
                  </a:cubicBezTo>
                  <a:cubicBezTo>
                    <a:pt x="165" y="74"/>
                    <a:pt x="165" y="74"/>
                    <a:pt x="165" y="74"/>
                  </a:cubicBezTo>
                  <a:cubicBezTo>
                    <a:pt x="157" y="78"/>
                    <a:pt x="157" y="78"/>
                    <a:pt x="157" y="78"/>
                  </a:cubicBezTo>
                  <a:lnTo>
                    <a:pt x="157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16" name="Freeform 10"/>
            <p:cNvSpPr>
              <a:spLocks noEditPoints="1"/>
            </p:cNvSpPr>
            <p:nvPr/>
          </p:nvSpPr>
          <p:spPr bwMode="auto">
            <a:xfrm>
              <a:off x="4828307" y="1971669"/>
              <a:ext cx="270410" cy="206350"/>
            </a:xfrm>
            <a:custGeom>
              <a:avLst/>
              <a:gdLst>
                <a:gd name="T0" fmla="*/ 60 w 201"/>
                <a:gd name="T1" fmla="*/ 72 h 151"/>
                <a:gd name="T2" fmla="*/ 36 w 201"/>
                <a:gd name="T3" fmla="*/ 83 h 151"/>
                <a:gd name="T4" fmla="*/ 16 w 201"/>
                <a:gd name="T5" fmla="*/ 93 h 151"/>
                <a:gd name="T6" fmla="*/ 54 w 201"/>
                <a:gd name="T7" fmla="*/ 66 h 151"/>
                <a:gd name="T8" fmla="*/ 73 w 201"/>
                <a:gd name="T9" fmla="*/ 72 h 151"/>
                <a:gd name="T10" fmla="*/ 64 w 201"/>
                <a:gd name="T11" fmla="*/ 87 h 151"/>
                <a:gd name="T12" fmla="*/ 88 w 201"/>
                <a:gd name="T13" fmla="*/ 73 h 151"/>
                <a:gd name="T14" fmla="*/ 73 w 201"/>
                <a:gd name="T15" fmla="*/ 72 h 151"/>
                <a:gd name="T16" fmla="*/ 88 w 201"/>
                <a:gd name="T17" fmla="*/ 29 h 151"/>
                <a:gd name="T18" fmla="*/ 69 w 201"/>
                <a:gd name="T19" fmla="*/ 42 h 151"/>
                <a:gd name="T20" fmla="*/ 39 w 201"/>
                <a:gd name="T21" fmla="*/ 39 h 151"/>
                <a:gd name="T22" fmla="*/ 16 w 201"/>
                <a:gd name="T23" fmla="*/ 29 h 151"/>
                <a:gd name="T24" fmla="*/ 78 w 201"/>
                <a:gd name="T25" fmla="*/ 43 h 151"/>
                <a:gd name="T26" fmla="*/ 78 w 201"/>
                <a:gd name="T27" fmla="*/ 28 h 151"/>
                <a:gd name="T28" fmla="*/ 115 w 201"/>
                <a:gd name="T29" fmla="*/ 102 h 151"/>
                <a:gd name="T30" fmla="*/ 156 w 201"/>
                <a:gd name="T31" fmla="*/ 102 h 151"/>
                <a:gd name="T32" fmla="*/ 115 w 201"/>
                <a:gd name="T33" fmla="*/ 102 h 151"/>
                <a:gd name="T34" fmla="*/ 115 w 201"/>
                <a:gd name="T35" fmla="*/ 78 h 151"/>
                <a:gd name="T36" fmla="*/ 184 w 201"/>
                <a:gd name="T37" fmla="*/ 73 h 151"/>
                <a:gd name="T38" fmla="*/ 136 w 201"/>
                <a:gd name="T39" fmla="*/ 25 h 151"/>
                <a:gd name="T40" fmla="*/ 184 w 201"/>
                <a:gd name="T41" fmla="*/ 34 h 151"/>
                <a:gd name="T42" fmla="*/ 136 w 201"/>
                <a:gd name="T43" fmla="*/ 25 h 151"/>
                <a:gd name="T44" fmla="*/ 115 w 201"/>
                <a:gd name="T45" fmla="*/ 48 h 151"/>
                <a:gd name="T46" fmla="*/ 184 w 201"/>
                <a:gd name="T47" fmla="*/ 43 h 151"/>
                <a:gd name="T48" fmla="*/ 115 w 201"/>
                <a:gd name="T49" fmla="*/ 88 h 151"/>
                <a:gd name="T50" fmla="*/ 184 w 201"/>
                <a:gd name="T51" fmla="*/ 92 h 151"/>
                <a:gd name="T52" fmla="*/ 115 w 201"/>
                <a:gd name="T53" fmla="*/ 88 h 151"/>
                <a:gd name="T54" fmla="*/ 115 w 201"/>
                <a:gd name="T55" fmla="*/ 63 h 151"/>
                <a:gd name="T56" fmla="*/ 184 w 201"/>
                <a:gd name="T57" fmla="*/ 58 h 151"/>
                <a:gd name="T58" fmla="*/ 201 w 201"/>
                <a:gd name="T59" fmla="*/ 9 h 151"/>
                <a:gd name="T60" fmla="*/ 201 w 201"/>
                <a:gd name="T61" fmla="*/ 145 h 151"/>
                <a:gd name="T62" fmla="*/ 154 w 201"/>
                <a:gd name="T63" fmla="*/ 138 h 151"/>
                <a:gd name="T64" fmla="*/ 101 w 201"/>
                <a:gd name="T65" fmla="*/ 151 h 151"/>
                <a:gd name="T66" fmla="*/ 47 w 201"/>
                <a:gd name="T67" fmla="*/ 138 h 151"/>
                <a:gd name="T68" fmla="*/ 0 w 201"/>
                <a:gd name="T69" fmla="*/ 145 h 151"/>
                <a:gd name="T70" fmla="*/ 0 w 201"/>
                <a:gd name="T71" fmla="*/ 9 h 151"/>
                <a:gd name="T72" fmla="*/ 47 w 201"/>
                <a:gd name="T73" fmla="*/ 0 h 151"/>
                <a:gd name="T74" fmla="*/ 154 w 201"/>
                <a:gd name="T75" fmla="*/ 0 h 151"/>
                <a:gd name="T76" fmla="*/ 201 w 201"/>
                <a:gd name="T77" fmla="*/ 9 h 151"/>
                <a:gd name="T78" fmla="*/ 47 w 201"/>
                <a:gd name="T79" fmla="*/ 8 h 151"/>
                <a:gd name="T80" fmla="*/ 8 w 201"/>
                <a:gd name="T81" fmla="*/ 127 h 151"/>
                <a:gd name="T82" fmla="*/ 97 w 201"/>
                <a:gd name="T83" fmla="*/ 131 h 151"/>
                <a:gd name="T84" fmla="*/ 193 w 201"/>
                <a:gd name="T85" fmla="*/ 15 h 151"/>
                <a:gd name="T86" fmla="*/ 105 w 201"/>
                <a:gd name="T87" fmla="*/ 19 h 151"/>
                <a:gd name="T88" fmla="*/ 154 w 201"/>
                <a:gd name="T89" fmla="*/ 120 h 151"/>
                <a:gd name="T90" fmla="*/ 193 w 201"/>
                <a:gd name="T91" fmla="*/ 1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1" h="151">
                  <a:moveTo>
                    <a:pt x="61" y="71"/>
                  </a:moveTo>
                  <a:cubicBezTo>
                    <a:pt x="61" y="71"/>
                    <a:pt x="61" y="71"/>
                    <a:pt x="60" y="72"/>
                  </a:cubicBezTo>
                  <a:cubicBezTo>
                    <a:pt x="58" y="75"/>
                    <a:pt x="54" y="75"/>
                    <a:pt x="49" y="76"/>
                  </a:cubicBezTo>
                  <a:cubicBezTo>
                    <a:pt x="44" y="77"/>
                    <a:pt x="39" y="79"/>
                    <a:pt x="36" y="83"/>
                  </a:cubicBezTo>
                  <a:cubicBezTo>
                    <a:pt x="35" y="85"/>
                    <a:pt x="33" y="87"/>
                    <a:pt x="31" y="89"/>
                  </a:cubicBezTo>
                  <a:cubicBezTo>
                    <a:pt x="26" y="90"/>
                    <a:pt x="21" y="91"/>
                    <a:pt x="16" y="93"/>
                  </a:cubicBezTo>
                  <a:cubicBezTo>
                    <a:pt x="16" y="86"/>
                    <a:pt x="16" y="80"/>
                    <a:pt x="16" y="73"/>
                  </a:cubicBezTo>
                  <a:cubicBezTo>
                    <a:pt x="28" y="68"/>
                    <a:pt x="41" y="66"/>
                    <a:pt x="54" y="66"/>
                  </a:cubicBezTo>
                  <a:cubicBezTo>
                    <a:pt x="56" y="67"/>
                    <a:pt x="60" y="69"/>
                    <a:pt x="61" y="71"/>
                  </a:cubicBezTo>
                  <a:close/>
                  <a:moveTo>
                    <a:pt x="73" y="72"/>
                  </a:moveTo>
                  <a:cubicBezTo>
                    <a:pt x="76" y="78"/>
                    <a:pt x="73" y="81"/>
                    <a:pt x="67" y="83"/>
                  </a:cubicBezTo>
                  <a:cubicBezTo>
                    <a:pt x="64" y="84"/>
                    <a:pt x="64" y="86"/>
                    <a:pt x="64" y="87"/>
                  </a:cubicBezTo>
                  <a:cubicBezTo>
                    <a:pt x="72" y="88"/>
                    <a:pt x="80" y="90"/>
                    <a:pt x="88" y="93"/>
                  </a:cubicBezTo>
                  <a:cubicBezTo>
                    <a:pt x="88" y="86"/>
                    <a:pt x="88" y="80"/>
                    <a:pt x="88" y="73"/>
                  </a:cubicBezTo>
                  <a:cubicBezTo>
                    <a:pt x="82" y="71"/>
                    <a:pt x="76" y="69"/>
                    <a:pt x="70" y="68"/>
                  </a:cubicBezTo>
                  <a:cubicBezTo>
                    <a:pt x="71" y="69"/>
                    <a:pt x="73" y="70"/>
                    <a:pt x="73" y="72"/>
                  </a:cubicBezTo>
                  <a:close/>
                  <a:moveTo>
                    <a:pt x="16" y="29"/>
                  </a:moveTo>
                  <a:cubicBezTo>
                    <a:pt x="39" y="20"/>
                    <a:pt x="65" y="20"/>
                    <a:pt x="88" y="29"/>
                  </a:cubicBezTo>
                  <a:cubicBezTo>
                    <a:pt x="88" y="42"/>
                    <a:pt x="88" y="55"/>
                    <a:pt x="88" y="68"/>
                  </a:cubicBezTo>
                  <a:cubicBezTo>
                    <a:pt x="82" y="59"/>
                    <a:pt x="75" y="50"/>
                    <a:pt x="69" y="42"/>
                  </a:cubicBezTo>
                  <a:cubicBezTo>
                    <a:pt x="64" y="46"/>
                    <a:pt x="60" y="50"/>
                    <a:pt x="55" y="54"/>
                  </a:cubicBezTo>
                  <a:cubicBezTo>
                    <a:pt x="50" y="49"/>
                    <a:pt x="44" y="43"/>
                    <a:pt x="39" y="39"/>
                  </a:cubicBezTo>
                  <a:cubicBezTo>
                    <a:pt x="31" y="48"/>
                    <a:pt x="23" y="57"/>
                    <a:pt x="16" y="68"/>
                  </a:cubicBezTo>
                  <a:cubicBezTo>
                    <a:pt x="16" y="55"/>
                    <a:pt x="16" y="42"/>
                    <a:pt x="16" y="29"/>
                  </a:cubicBezTo>
                  <a:close/>
                  <a:moveTo>
                    <a:pt x="70" y="34"/>
                  </a:moveTo>
                  <a:cubicBezTo>
                    <a:pt x="70" y="38"/>
                    <a:pt x="74" y="42"/>
                    <a:pt x="78" y="43"/>
                  </a:cubicBezTo>
                  <a:cubicBezTo>
                    <a:pt x="82" y="44"/>
                    <a:pt x="85" y="42"/>
                    <a:pt x="85" y="38"/>
                  </a:cubicBezTo>
                  <a:cubicBezTo>
                    <a:pt x="85" y="34"/>
                    <a:pt x="82" y="29"/>
                    <a:pt x="78" y="28"/>
                  </a:cubicBezTo>
                  <a:cubicBezTo>
                    <a:pt x="74" y="27"/>
                    <a:pt x="70" y="30"/>
                    <a:pt x="70" y="34"/>
                  </a:cubicBezTo>
                  <a:close/>
                  <a:moveTo>
                    <a:pt x="115" y="102"/>
                  </a:moveTo>
                  <a:cubicBezTo>
                    <a:pt x="115" y="107"/>
                    <a:pt x="115" y="107"/>
                    <a:pt x="115" y="107"/>
                  </a:cubicBezTo>
                  <a:cubicBezTo>
                    <a:pt x="128" y="103"/>
                    <a:pt x="142" y="102"/>
                    <a:pt x="156" y="102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42" y="97"/>
                    <a:pt x="128" y="99"/>
                    <a:pt x="115" y="102"/>
                  </a:cubicBezTo>
                  <a:close/>
                  <a:moveTo>
                    <a:pt x="115" y="73"/>
                  </a:moveTo>
                  <a:cubicBezTo>
                    <a:pt x="115" y="78"/>
                    <a:pt x="115" y="78"/>
                    <a:pt x="115" y="78"/>
                  </a:cubicBezTo>
                  <a:cubicBezTo>
                    <a:pt x="137" y="71"/>
                    <a:pt x="162" y="71"/>
                    <a:pt x="184" y="78"/>
                  </a:cubicBezTo>
                  <a:cubicBezTo>
                    <a:pt x="184" y="73"/>
                    <a:pt x="184" y="73"/>
                    <a:pt x="184" y="73"/>
                  </a:cubicBezTo>
                  <a:cubicBezTo>
                    <a:pt x="161" y="67"/>
                    <a:pt x="137" y="67"/>
                    <a:pt x="115" y="73"/>
                  </a:cubicBezTo>
                  <a:close/>
                  <a:moveTo>
                    <a:pt x="136" y="25"/>
                  </a:moveTo>
                  <a:cubicBezTo>
                    <a:pt x="136" y="30"/>
                    <a:pt x="136" y="30"/>
                    <a:pt x="136" y="30"/>
                  </a:cubicBezTo>
                  <a:cubicBezTo>
                    <a:pt x="152" y="28"/>
                    <a:pt x="168" y="29"/>
                    <a:pt x="184" y="34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68" y="24"/>
                    <a:pt x="152" y="23"/>
                    <a:pt x="136" y="25"/>
                  </a:cubicBezTo>
                  <a:close/>
                  <a:moveTo>
                    <a:pt x="115" y="43"/>
                  </a:moveTo>
                  <a:cubicBezTo>
                    <a:pt x="115" y="48"/>
                    <a:pt x="115" y="48"/>
                    <a:pt x="115" y="48"/>
                  </a:cubicBezTo>
                  <a:cubicBezTo>
                    <a:pt x="137" y="42"/>
                    <a:pt x="162" y="42"/>
                    <a:pt x="184" y="48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161" y="37"/>
                    <a:pt x="137" y="37"/>
                    <a:pt x="115" y="43"/>
                  </a:cubicBezTo>
                  <a:close/>
                  <a:moveTo>
                    <a:pt x="115" y="88"/>
                  </a:moveTo>
                  <a:cubicBezTo>
                    <a:pt x="115" y="92"/>
                    <a:pt x="115" y="92"/>
                    <a:pt x="115" y="92"/>
                  </a:cubicBezTo>
                  <a:cubicBezTo>
                    <a:pt x="137" y="86"/>
                    <a:pt x="162" y="86"/>
                    <a:pt x="184" y="92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61" y="81"/>
                    <a:pt x="137" y="81"/>
                    <a:pt x="115" y="88"/>
                  </a:cubicBezTo>
                  <a:close/>
                  <a:moveTo>
                    <a:pt x="115" y="58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37" y="57"/>
                    <a:pt x="162" y="57"/>
                    <a:pt x="184" y="63"/>
                  </a:cubicBezTo>
                  <a:cubicBezTo>
                    <a:pt x="184" y="58"/>
                    <a:pt x="184" y="58"/>
                    <a:pt x="184" y="58"/>
                  </a:cubicBezTo>
                  <a:cubicBezTo>
                    <a:pt x="161" y="52"/>
                    <a:pt x="137" y="52"/>
                    <a:pt x="115" y="58"/>
                  </a:cubicBezTo>
                  <a:close/>
                  <a:moveTo>
                    <a:pt x="201" y="9"/>
                  </a:moveTo>
                  <a:cubicBezTo>
                    <a:pt x="201" y="136"/>
                    <a:pt x="201" y="136"/>
                    <a:pt x="201" y="136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199" y="146"/>
                    <a:pt x="197" y="147"/>
                    <a:pt x="195" y="146"/>
                  </a:cubicBezTo>
                  <a:cubicBezTo>
                    <a:pt x="182" y="141"/>
                    <a:pt x="168" y="138"/>
                    <a:pt x="154" y="138"/>
                  </a:cubicBezTo>
                  <a:cubicBezTo>
                    <a:pt x="136" y="138"/>
                    <a:pt x="119" y="143"/>
                    <a:pt x="103" y="150"/>
                  </a:cubicBezTo>
                  <a:cubicBezTo>
                    <a:pt x="102" y="151"/>
                    <a:pt x="102" y="151"/>
                    <a:pt x="101" y="151"/>
                  </a:cubicBezTo>
                  <a:cubicBezTo>
                    <a:pt x="100" y="151"/>
                    <a:pt x="99" y="151"/>
                    <a:pt x="98" y="150"/>
                  </a:cubicBezTo>
                  <a:cubicBezTo>
                    <a:pt x="83" y="143"/>
                    <a:pt x="65" y="138"/>
                    <a:pt x="47" y="138"/>
                  </a:cubicBezTo>
                  <a:cubicBezTo>
                    <a:pt x="33" y="138"/>
                    <a:pt x="19" y="141"/>
                    <a:pt x="7" y="146"/>
                  </a:cubicBezTo>
                  <a:cubicBezTo>
                    <a:pt x="4" y="147"/>
                    <a:pt x="2" y="146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7" y="3"/>
                    <a:pt x="32" y="0"/>
                    <a:pt x="47" y="0"/>
                  </a:cubicBezTo>
                  <a:cubicBezTo>
                    <a:pt x="66" y="0"/>
                    <a:pt x="84" y="4"/>
                    <a:pt x="101" y="12"/>
                  </a:cubicBezTo>
                  <a:cubicBezTo>
                    <a:pt x="117" y="4"/>
                    <a:pt x="135" y="0"/>
                    <a:pt x="154" y="0"/>
                  </a:cubicBezTo>
                  <a:cubicBezTo>
                    <a:pt x="169" y="0"/>
                    <a:pt x="184" y="3"/>
                    <a:pt x="198" y="8"/>
                  </a:cubicBezTo>
                  <a:lnTo>
                    <a:pt x="201" y="9"/>
                  </a:lnTo>
                  <a:close/>
                  <a:moveTo>
                    <a:pt x="97" y="19"/>
                  </a:moveTo>
                  <a:cubicBezTo>
                    <a:pt x="82" y="12"/>
                    <a:pt x="65" y="8"/>
                    <a:pt x="47" y="8"/>
                  </a:cubicBezTo>
                  <a:cubicBezTo>
                    <a:pt x="34" y="8"/>
                    <a:pt x="21" y="10"/>
                    <a:pt x="8" y="15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21" y="123"/>
                    <a:pt x="34" y="120"/>
                    <a:pt x="47" y="120"/>
                  </a:cubicBezTo>
                  <a:cubicBezTo>
                    <a:pt x="64" y="120"/>
                    <a:pt x="81" y="124"/>
                    <a:pt x="97" y="131"/>
                  </a:cubicBezTo>
                  <a:lnTo>
                    <a:pt x="97" y="19"/>
                  </a:lnTo>
                  <a:close/>
                  <a:moveTo>
                    <a:pt x="193" y="15"/>
                  </a:moveTo>
                  <a:cubicBezTo>
                    <a:pt x="180" y="10"/>
                    <a:pt x="167" y="8"/>
                    <a:pt x="154" y="8"/>
                  </a:cubicBezTo>
                  <a:cubicBezTo>
                    <a:pt x="137" y="8"/>
                    <a:pt x="120" y="12"/>
                    <a:pt x="105" y="19"/>
                  </a:cubicBezTo>
                  <a:cubicBezTo>
                    <a:pt x="105" y="131"/>
                    <a:pt x="105" y="131"/>
                    <a:pt x="105" y="131"/>
                  </a:cubicBezTo>
                  <a:cubicBezTo>
                    <a:pt x="120" y="124"/>
                    <a:pt x="137" y="120"/>
                    <a:pt x="154" y="120"/>
                  </a:cubicBezTo>
                  <a:cubicBezTo>
                    <a:pt x="167" y="120"/>
                    <a:pt x="180" y="123"/>
                    <a:pt x="193" y="127"/>
                  </a:cubicBezTo>
                  <a:lnTo>
                    <a:pt x="193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17" name="Freeform 14"/>
            <p:cNvSpPr>
              <a:spLocks noEditPoints="1"/>
            </p:cNvSpPr>
            <p:nvPr/>
          </p:nvSpPr>
          <p:spPr bwMode="auto">
            <a:xfrm>
              <a:off x="5683213" y="2579979"/>
              <a:ext cx="240372" cy="221038"/>
            </a:xfrm>
            <a:custGeom>
              <a:avLst/>
              <a:gdLst>
                <a:gd name="T0" fmla="*/ 152 w 192"/>
                <a:gd name="T1" fmla="*/ 6 h 176"/>
                <a:gd name="T2" fmla="*/ 151 w 192"/>
                <a:gd name="T3" fmla="*/ 3 h 176"/>
                <a:gd name="T4" fmla="*/ 147 w 192"/>
                <a:gd name="T5" fmla="*/ 0 h 176"/>
                <a:gd name="T6" fmla="*/ 43 w 192"/>
                <a:gd name="T7" fmla="*/ 0 h 176"/>
                <a:gd name="T8" fmla="*/ 40 w 192"/>
                <a:gd name="T9" fmla="*/ 6 h 176"/>
                <a:gd name="T10" fmla="*/ 39 w 192"/>
                <a:gd name="T11" fmla="*/ 12 h 176"/>
                <a:gd name="T12" fmla="*/ 0 w 192"/>
                <a:gd name="T13" fmla="*/ 53 h 176"/>
                <a:gd name="T14" fmla="*/ 66 w 192"/>
                <a:gd name="T15" fmla="*/ 100 h 176"/>
                <a:gd name="T16" fmla="*/ 88 w 192"/>
                <a:gd name="T17" fmla="*/ 118 h 176"/>
                <a:gd name="T18" fmla="*/ 86 w 192"/>
                <a:gd name="T19" fmla="*/ 129 h 176"/>
                <a:gd name="T20" fmla="*/ 89 w 192"/>
                <a:gd name="T21" fmla="*/ 131 h 176"/>
                <a:gd name="T22" fmla="*/ 70 w 192"/>
                <a:gd name="T23" fmla="*/ 166 h 176"/>
                <a:gd name="T24" fmla="*/ 58 w 192"/>
                <a:gd name="T25" fmla="*/ 167 h 176"/>
                <a:gd name="T26" fmla="*/ 54 w 192"/>
                <a:gd name="T27" fmla="*/ 168 h 176"/>
                <a:gd name="T28" fmla="*/ 53 w 192"/>
                <a:gd name="T29" fmla="*/ 174 h 176"/>
                <a:gd name="T30" fmla="*/ 137 w 192"/>
                <a:gd name="T31" fmla="*/ 176 h 176"/>
                <a:gd name="T32" fmla="*/ 138 w 192"/>
                <a:gd name="T33" fmla="*/ 170 h 176"/>
                <a:gd name="T34" fmla="*/ 134 w 192"/>
                <a:gd name="T35" fmla="*/ 168 h 176"/>
                <a:gd name="T36" fmla="*/ 131 w 192"/>
                <a:gd name="T37" fmla="*/ 166 h 176"/>
                <a:gd name="T38" fmla="*/ 102 w 192"/>
                <a:gd name="T39" fmla="*/ 145 h 176"/>
                <a:gd name="T40" fmla="*/ 103 w 192"/>
                <a:gd name="T41" fmla="*/ 131 h 176"/>
                <a:gd name="T42" fmla="*/ 106 w 192"/>
                <a:gd name="T43" fmla="*/ 121 h 176"/>
                <a:gd name="T44" fmla="*/ 103 w 192"/>
                <a:gd name="T45" fmla="*/ 118 h 176"/>
                <a:gd name="T46" fmla="*/ 146 w 192"/>
                <a:gd name="T47" fmla="*/ 96 h 176"/>
                <a:gd name="T48" fmla="*/ 192 w 192"/>
                <a:gd name="T49" fmla="*/ 12 h 176"/>
                <a:gd name="T50" fmla="*/ 48 w 192"/>
                <a:gd name="T51" fmla="*/ 85 h 176"/>
                <a:gd name="T52" fmla="*/ 10 w 192"/>
                <a:gd name="T53" fmla="*/ 53 h 176"/>
                <a:gd name="T54" fmla="*/ 40 w 192"/>
                <a:gd name="T55" fmla="*/ 22 h 176"/>
                <a:gd name="T56" fmla="*/ 52 w 192"/>
                <a:gd name="T57" fmla="*/ 86 h 176"/>
                <a:gd name="T58" fmla="*/ 109 w 192"/>
                <a:gd name="T59" fmla="*/ 77 h 176"/>
                <a:gd name="T60" fmla="*/ 85 w 192"/>
                <a:gd name="T61" fmla="*/ 80 h 176"/>
                <a:gd name="T62" fmla="*/ 82 w 192"/>
                <a:gd name="T63" fmla="*/ 71 h 176"/>
                <a:gd name="T64" fmla="*/ 90 w 192"/>
                <a:gd name="T65" fmla="*/ 68 h 176"/>
                <a:gd name="T66" fmla="*/ 87 w 192"/>
                <a:gd name="T67" fmla="*/ 36 h 176"/>
                <a:gd name="T68" fmla="*/ 83 w 192"/>
                <a:gd name="T69" fmla="*/ 32 h 176"/>
                <a:gd name="T70" fmla="*/ 92 w 192"/>
                <a:gd name="T71" fmla="*/ 24 h 176"/>
                <a:gd name="T72" fmla="*/ 99 w 192"/>
                <a:gd name="T73" fmla="*/ 24 h 176"/>
                <a:gd name="T74" fmla="*/ 102 w 192"/>
                <a:gd name="T75" fmla="*/ 68 h 176"/>
                <a:gd name="T76" fmla="*/ 109 w 192"/>
                <a:gd name="T77" fmla="*/ 71 h 176"/>
                <a:gd name="T78" fmla="*/ 181 w 192"/>
                <a:gd name="T79" fmla="*/ 53 h 176"/>
                <a:gd name="T80" fmla="*/ 143 w 192"/>
                <a:gd name="T81" fmla="*/ 85 h 176"/>
                <a:gd name="T82" fmla="*/ 151 w 192"/>
                <a:gd name="T83" fmla="*/ 58 h 176"/>
                <a:gd name="T84" fmla="*/ 181 w 192"/>
                <a:gd name="T85" fmla="*/ 2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2" h="176">
                  <a:moveTo>
                    <a:pt x="152" y="12"/>
                  </a:moveTo>
                  <a:cubicBezTo>
                    <a:pt x="152" y="6"/>
                    <a:pt x="152" y="6"/>
                    <a:pt x="152" y="6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1" y="1"/>
                    <a:pt x="149" y="0"/>
                    <a:pt x="14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0" y="1"/>
                    <a:pt x="40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43"/>
                    <a:pt x="0" y="53"/>
                  </a:cubicBezTo>
                  <a:cubicBezTo>
                    <a:pt x="0" y="73"/>
                    <a:pt x="26" y="91"/>
                    <a:pt x="45" y="96"/>
                  </a:cubicBezTo>
                  <a:cubicBezTo>
                    <a:pt x="52" y="98"/>
                    <a:pt x="60" y="99"/>
                    <a:pt x="66" y="100"/>
                  </a:cubicBezTo>
                  <a:cubicBezTo>
                    <a:pt x="76" y="108"/>
                    <a:pt x="87" y="114"/>
                    <a:pt x="89" y="118"/>
                  </a:cubicBezTo>
                  <a:cubicBezTo>
                    <a:pt x="88" y="118"/>
                    <a:pt x="88" y="118"/>
                    <a:pt x="88" y="118"/>
                  </a:cubicBezTo>
                  <a:cubicBezTo>
                    <a:pt x="87" y="118"/>
                    <a:pt x="86" y="119"/>
                    <a:pt x="86" y="121"/>
                  </a:cubicBezTo>
                  <a:cubicBezTo>
                    <a:pt x="86" y="129"/>
                    <a:pt x="86" y="129"/>
                    <a:pt x="86" y="129"/>
                  </a:cubicBezTo>
                  <a:cubicBezTo>
                    <a:pt x="86" y="130"/>
                    <a:pt x="87" y="131"/>
                    <a:pt x="88" y="131"/>
                  </a:cubicBezTo>
                  <a:cubicBezTo>
                    <a:pt x="89" y="131"/>
                    <a:pt x="89" y="131"/>
                    <a:pt x="89" y="131"/>
                  </a:cubicBezTo>
                  <a:cubicBezTo>
                    <a:pt x="89" y="137"/>
                    <a:pt x="89" y="142"/>
                    <a:pt x="89" y="145"/>
                  </a:cubicBezTo>
                  <a:cubicBezTo>
                    <a:pt x="89" y="157"/>
                    <a:pt x="78" y="166"/>
                    <a:pt x="70" y="166"/>
                  </a:cubicBezTo>
                  <a:cubicBezTo>
                    <a:pt x="66" y="166"/>
                    <a:pt x="62" y="166"/>
                    <a:pt x="60" y="166"/>
                  </a:cubicBezTo>
                  <a:cubicBezTo>
                    <a:pt x="58" y="166"/>
                    <a:pt x="58" y="166"/>
                    <a:pt x="58" y="167"/>
                  </a:cubicBezTo>
                  <a:cubicBezTo>
                    <a:pt x="58" y="168"/>
                    <a:pt x="58" y="168"/>
                    <a:pt x="58" y="168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54" y="168"/>
                    <a:pt x="53" y="169"/>
                    <a:pt x="53" y="170"/>
                  </a:cubicBezTo>
                  <a:cubicBezTo>
                    <a:pt x="53" y="170"/>
                    <a:pt x="53" y="174"/>
                    <a:pt x="53" y="174"/>
                  </a:cubicBezTo>
                  <a:cubicBezTo>
                    <a:pt x="53" y="175"/>
                    <a:pt x="54" y="176"/>
                    <a:pt x="54" y="176"/>
                  </a:cubicBezTo>
                  <a:cubicBezTo>
                    <a:pt x="137" y="176"/>
                    <a:pt x="137" y="176"/>
                    <a:pt x="137" y="176"/>
                  </a:cubicBezTo>
                  <a:cubicBezTo>
                    <a:pt x="137" y="176"/>
                    <a:pt x="138" y="175"/>
                    <a:pt x="138" y="174"/>
                  </a:cubicBezTo>
                  <a:cubicBezTo>
                    <a:pt x="138" y="174"/>
                    <a:pt x="138" y="170"/>
                    <a:pt x="138" y="170"/>
                  </a:cubicBezTo>
                  <a:cubicBezTo>
                    <a:pt x="138" y="169"/>
                    <a:pt x="137" y="168"/>
                    <a:pt x="137" y="168"/>
                  </a:cubicBezTo>
                  <a:cubicBezTo>
                    <a:pt x="134" y="168"/>
                    <a:pt x="134" y="168"/>
                    <a:pt x="134" y="168"/>
                  </a:cubicBezTo>
                  <a:cubicBezTo>
                    <a:pt x="134" y="168"/>
                    <a:pt x="134" y="168"/>
                    <a:pt x="134" y="167"/>
                  </a:cubicBezTo>
                  <a:cubicBezTo>
                    <a:pt x="134" y="166"/>
                    <a:pt x="133" y="166"/>
                    <a:pt x="131" y="166"/>
                  </a:cubicBezTo>
                  <a:cubicBezTo>
                    <a:pt x="130" y="166"/>
                    <a:pt x="125" y="166"/>
                    <a:pt x="121" y="166"/>
                  </a:cubicBezTo>
                  <a:cubicBezTo>
                    <a:pt x="113" y="166"/>
                    <a:pt x="102" y="157"/>
                    <a:pt x="102" y="145"/>
                  </a:cubicBezTo>
                  <a:cubicBezTo>
                    <a:pt x="102" y="142"/>
                    <a:pt x="102" y="137"/>
                    <a:pt x="102" y="131"/>
                  </a:cubicBezTo>
                  <a:cubicBezTo>
                    <a:pt x="103" y="131"/>
                    <a:pt x="103" y="131"/>
                    <a:pt x="103" y="131"/>
                  </a:cubicBezTo>
                  <a:cubicBezTo>
                    <a:pt x="104" y="131"/>
                    <a:pt x="106" y="130"/>
                    <a:pt x="106" y="129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6" y="119"/>
                    <a:pt x="104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5" y="114"/>
                    <a:pt x="115" y="108"/>
                    <a:pt x="125" y="100"/>
                  </a:cubicBezTo>
                  <a:cubicBezTo>
                    <a:pt x="132" y="99"/>
                    <a:pt x="139" y="98"/>
                    <a:pt x="146" y="96"/>
                  </a:cubicBezTo>
                  <a:cubicBezTo>
                    <a:pt x="165" y="91"/>
                    <a:pt x="192" y="73"/>
                    <a:pt x="192" y="53"/>
                  </a:cubicBezTo>
                  <a:cubicBezTo>
                    <a:pt x="192" y="43"/>
                    <a:pt x="192" y="12"/>
                    <a:pt x="192" y="12"/>
                  </a:cubicBezTo>
                  <a:lnTo>
                    <a:pt x="152" y="12"/>
                  </a:lnTo>
                  <a:close/>
                  <a:moveTo>
                    <a:pt x="48" y="85"/>
                  </a:moveTo>
                  <a:cubicBezTo>
                    <a:pt x="39" y="83"/>
                    <a:pt x="29" y="78"/>
                    <a:pt x="22" y="72"/>
                  </a:cubicBezTo>
                  <a:cubicBezTo>
                    <a:pt x="15" y="66"/>
                    <a:pt x="10" y="59"/>
                    <a:pt x="10" y="5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32"/>
                    <a:pt x="40" y="47"/>
                    <a:pt x="40" y="58"/>
                  </a:cubicBezTo>
                  <a:cubicBezTo>
                    <a:pt x="40" y="69"/>
                    <a:pt x="45" y="78"/>
                    <a:pt x="52" y="86"/>
                  </a:cubicBezTo>
                  <a:cubicBezTo>
                    <a:pt x="51" y="86"/>
                    <a:pt x="49" y="86"/>
                    <a:pt x="48" y="85"/>
                  </a:cubicBezTo>
                  <a:close/>
                  <a:moveTo>
                    <a:pt x="109" y="77"/>
                  </a:moveTo>
                  <a:cubicBezTo>
                    <a:pt x="109" y="78"/>
                    <a:pt x="108" y="80"/>
                    <a:pt x="106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3" y="80"/>
                    <a:pt x="82" y="78"/>
                    <a:pt x="82" y="77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2" y="69"/>
                    <a:pt x="83" y="68"/>
                    <a:pt x="85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5" y="37"/>
                    <a:pt x="84" y="36"/>
                    <a:pt x="83" y="34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2" y="30"/>
                    <a:pt x="83" y="29"/>
                    <a:pt x="84" y="29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3" y="24"/>
                    <a:pt x="93" y="24"/>
                    <a:pt x="94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0" y="24"/>
                    <a:pt x="102" y="25"/>
                    <a:pt x="102" y="27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8" y="68"/>
                    <a:pt x="109" y="69"/>
                    <a:pt x="109" y="71"/>
                  </a:cubicBezTo>
                  <a:lnTo>
                    <a:pt x="109" y="77"/>
                  </a:lnTo>
                  <a:close/>
                  <a:moveTo>
                    <a:pt x="181" y="53"/>
                  </a:moveTo>
                  <a:cubicBezTo>
                    <a:pt x="181" y="59"/>
                    <a:pt x="177" y="66"/>
                    <a:pt x="169" y="72"/>
                  </a:cubicBezTo>
                  <a:cubicBezTo>
                    <a:pt x="162" y="78"/>
                    <a:pt x="152" y="83"/>
                    <a:pt x="143" y="85"/>
                  </a:cubicBezTo>
                  <a:cubicBezTo>
                    <a:pt x="142" y="86"/>
                    <a:pt x="140" y="86"/>
                    <a:pt x="139" y="86"/>
                  </a:cubicBezTo>
                  <a:cubicBezTo>
                    <a:pt x="146" y="78"/>
                    <a:pt x="151" y="69"/>
                    <a:pt x="151" y="58"/>
                  </a:cubicBezTo>
                  <a:cubicBezTo>
                    <a:pt x="151" y="47"/>
                    <a:pt x="151" y="32"/>
                    <a:pt x="151" y="22"/>
                  </a:cubicBezTo>
                  <a:cubicBezTo>
                    <a:pt x="181" y="22"/>
                    <a:pt x="181" y="22"/>
                    <a:pt x="181" y="22"/>
                  </a:cubicBezTo>
                  <a:lnTo>
                    <a:pt x="181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18" name="Freeform 18"/>
            <p:cNvSpPr>
              <a:spLocks noEditPoints="1"/>
            </p:cNvSpPr>
            <p:nvPr/>
          </p:nvSpPr>
          <p:spPr bwMode="auto">
            <a:xfrm>
              <a:off x="6765425" y="2127901"/>
              <a:ext cx="223175" cy="345223"/>
            </a:xfrm>
            <a:custGeom>
              <a:avLst/>
              <a:gdLst>
                <a:gd name="T0" fmla="*/ 78 w 108"/>
                <a:gd name="T1" fmla="*/ 144 h 167"/>
                <a:gd name="T2" fmla="*/ 34 w 108"/>
                <a:gd name="T3" fmla="*/ 148 h 167"/>
                <a:gd name="T4" fmla="*/ 30 w 108"/>
                <a:gd name="T5" fmla="*/ 143 h 167"/>
                <a:gd name="T6" fmla="*/ 74 w 108"/>
                <a:gd name="T7" fmla="*/ 139 h 167"/>
                <a:gd name="T8" fmla="*/ 74 w 108"/>
                <a:gd name="T9" fmla="*/ 151 h 167"/>
                <a:gd name="T10" fmla="*/ 30 w 108"/>
                <a:gd name="T11" fmla="*/ 155 h 167"/>
                <a:gd name="T12" fmla="*/ 34 w 108"/>
                <a:gd name="T13" fmla="*/ 161 h 167"/>
                <a:gd name="T14" fmla="*/ 38 w 108"/>
                <a:gd name="T15" fmla="*/ 163 h 167"/>
                <a:gd name="T16" fmla="*/ 66 w 108"/>
                <a:gd name="T17" fmla="*/ 167 h 167"/>
                <a:gd name="T18" fmla="*/ 70 w 108"/>
                <a:gd name="T19" fmla="*/ 161 h 167"/>
                <a:gd name="T20" fmla="*/ 78 w 108"/>
                <a:gd name="T21" fmla="*/ 157 h 167"/>
                <a:gd name="T22" fmla="*/ 74 w 108"/>
                <a:gd name="T23" fmla="*/ 151 h 167"/>
                <a:gd name="T24" fmla="*/ 34 w 108"/>
                <a:gd name="T25" fmla="*/ 128 h 167"/>
                <a:gd name="T26" fmla="*/ 30 w 108"/>
                <a:gd name="T27" fmla="*/ 132 h 167"/>
                <a:gd name="T28" fmla="*/ 74 w 108"/>
                <a:gd name="T29" fmla="*/ 136 h 167"/>
                <a:gd name="T30" fmla="*/ 78 w 108"/>
                <a:gd name="T31" fmla="*/ 132 h 167"/>
                <a:gd name="T32" fmla="*/ 108 w 108"/>
                <a:gd name="T33" fmla="*/ 54 h 167"/>
                <a:gd name="T34" fmla="*/ 76 w 108"/>
                <a:gd name="T35" fmla="*/ 124 h 167"/>
                <a:gd name="T36" fmla="*/ 15 w 108"/>
                <a:gd name="T37" fmla="*/ 91 h 167"/>
                <a:gd name="T38" fmla="*/ 54 w 108"/>
                <a:gd name="T39" fmla="*/ 0 h 167"/>
                <a:gd name="T40" fmla="*/ 54 w 108"/>
                <a:gd name="T41" fmla="*/ 0 h 167"/>
                <a:gd name="T42" fmla="*/ 61 w 108"/>
                <a:gd name="T43" fmla="*/ 116 h 167"/>
                <a:gd name="T44" fmla="*/ 68 w 108"/>
                <a:gd name="T45" fmla="*/ 73 h 167"/>
                <a:gd name="T46" fmla="*/ 63 w 108"/>
                <a:gd name="T47" fmla="*/ 77 h 167"/>
                <a:gd name="T48" fmla="*/ 54 w 108"/>
                <a:gd name="T49" fmla="*/ 69 h 167"/>
                <a:gd name="T50" fmla="*/ 45 w 108"/>
                <a:gd name="T51" fmla="*/ 77 h 167"/>
                <a:gd name="T52" fmla="*/ 40 w 108"/>
                <a:gd name="T53" fmla="*/ 73 h 167"/>
                <a:gd name="T54" fmla="*/ 61 w 108"/>
                <a:gd name="T55" fmla="*/ 116 h 167"/>
                <a:gd name="T56" fmla="*/ 54 w 108"/>
                <a:gd name="T57" fmla="*/ 8 h 167"/>
                <a:gd name="T58" fmla="*/ 54 w 108"/>
                <a:gd name="T59" fmla="*/ 8 h 167"/>
                <a:gd name="T60" fmla="*/ 21 w 108"/>
                <a:gd name="T61" fmla="*/ 85 h 167"/>
                <a:gd name="T62" fmla="*/ 21 w 108"/>
                <a:gd name="T63" fmla="*/ 85 h 167"/>
                <a:gd name="T64" fmla="*/ 35 w 108"/>
                <a:gd name="T65" fmla="*/ 116 h 167"/>
                <a:gd name="T66" fmla="*/ 36 w 108"/>
                <a:gd name="T67" fmla="*/ 73 h 167"/>
                <a:gd name="T68" fmla="*/ 31 w 108"/>
                <a:gd name="T69" fmla="*/ 72 h 167"/>
                <a:gd name="T70" fmla="*/ 35 w 108"/>
                <a:gd name="T71" fmla="*/ 71 h 167"/>
                <a:gd name="T72" fmla="*/ 37 w 108"/>
                <a:gd name="T73" fmla="*/ 68 h 167"/>
                <a:gd name="T74" fmla="*/ 39 w 108"/>
                <a:gd name="T75" fmla="*/ 71 h 167"/>
                <a:gd name="T76" fmla="*/ 42 w 108"/>
                <a:gd name="T77" fmla="*/ 71 h 167"/>
                <a:gd name="T78" fmla="*/ 54 w 108"/>
                <a:gd name="T79" fmla="*/ 67 h 167"/>
                <a:gd name="T80" fmla="*/ 63 w 108"/>
                <a:gd name="T81" fmla="*/ 75 h 167"/>
                <a:gd name="T82" fmla="*/ 67 w 108"/>
                <a:gd name="T83" fmla="*/ 71 h 167"/>
                <a:gd name="T84" fmla="*/ 69 w 108"/>
                <a:gd name="T85" fmla="*/ 69 h 167"/>
                <a:gd name="T86" fmla="*/ 73 w 108"/>
                <a:gd name="T87" fmla="*/ 70 h 167"/>
                <a:gd name="T88" fmla="*/ 76 w 108"/>
                <a:gd name="T89" fmla="*/ 71 h 167"/>
                <a:gd name="T90" fmla="*/ 76 w 108"/>
                <a:gd name="T91" fmla="*/ 73 h 167"/>
                <a:gd name="T92" fmla="*/ 65 w 108"/>
                <a:gd name="T93" fmla="*/ 116 h 167"/>
                <a:gd name="T94" fmla="*/ 74 w 108"/>
                <a:gd name="T95" fmla="*/ 116 h 167"/>
                <a:gd name="T96" fmla="*/ 87 w 108"/>
                <a:gd name="T97" fmla="*/ 85 h 167"/>
                <a:gd name="T98" fmla="*/ 100 w 108"/>
                <a:gd name="T99" fmla="*/ 5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167">
                  <a:moveTo>
                    <a:pt x="78" y="143"/>
                  </a:moveTo>
                  <a:cubicBezTo>
                    <a:pt x="78" y="144"/>
                    <a:pt x="78" y="144"/>
                    <a:pt x="78" y="144"/>
                  </a:cubicBezTo>
                  <a:cubicBezTo>
                    <a:pt x="78" y="146"/>
                    <a:pt x="77" y="148"/>
                    <a:pt x="74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2" y="148"/>
                    <a:pt x="30" y="146"/>
                    <a:pt x="30" y="144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41"/>
                    <a:pt x="32" y="139"/>
                    <a:pt x="3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7" y="139"/>
                    <a:pt x="78" y="141"/>
                    <a:pt x="78" y="143"/>
                  </a:cubicBezTo>
                  <a:moveTo>
                    <a:pt x="74" y="151"/>
                  </a:moveTo>
                  <a:cubicBezTo>
                    <a:pt x="34" y="151"/>
                    <a:pt x="34" y="151"/>
                    <a:pt x="34" y="151"/>
                  </a:cubicBezTo>
                  <a:cubicBezTo>
                    <a:pt x="32" y="151"/>
                    <a:pt x="30" y="153"/>
                    <a:pt x="30" y="155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30" y="159"/>
                    <a:pt x="32" y="161"/>
                    <a:pt x="34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38" y="165"/>
                    <a:pt x="40" y="167"/>
                    <a:pt x="42" y="167"/>
                  </a:cubicBezTo>
                  <a:cubicBezTo>
                    <a:pt x="66" y="167"/>
                    <a:pt x="66" y="167"/>
                    <a:pt x="66" y="167"/>
                  </a:cubicBezTo>
                  <a:cubicBezTo>
                    <a:pt x="68" y="167"/>
                    <a:pt x="70" y="165"/>
                    <a:pt x="70" y="163"/>
                  </a:cubicBezTo>
                  <a:cubicBezTo>
                    <a:pt x="70" y="161"/>
                    <a:pt x="70" y="161"/>
                    <a:pt x="70" y="161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7" y="161"/>
                    <a:pt x="78" y="159"/>
                    <a:pt x="78" y="157"/>
                  </a:cubicBezTo>
                  <a:cubicBezTo>
                    <a:pt x="78" y="155"/>
                    <a:pt x="78" y="155"/>
                    <a:pt x="78" y="155"/>
                  </a:cubicBezTo>
                  <a:cubicBezTo>
                    <a:pt x="78" y="153"/>
                    <a:pt x="77" y="151"/>
                    <a:pt x="74" y="151"/>
                  </a:cubicBezTo>
                  <a:moveTo>
                    <a:pt x="74" y="128"/>
                  </a:moveTo>
                  <a:cubicBezTo>
                    <a:pt x="34" y="128"/>
                    <a:pt x="34" y="128"/>
                    <a:pt x="34" y="128"/>
                  </a:cubicBezTo>
                  <a:cubicBezTo>
                    <a:pt x="32" y="128"/>
                    <a:pt x="30" y="129"/>
                    <a:pt x="30" y="132"/>
                  </a:cubicBezTo>
                  <a:cubicBezTo>
                    <a:pt x="30" y="132"/>
                    <a:pt x="30" y="132"/>
                    <a:pt x="30" y="132"/>
                  </a:cubicBezTo>
                  <a:cubicBezTo>
                    <a:pt x="30" y="134"/>
                    <a:pt x="32" y="136"/>
                    <a:pt x="34" y="136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7" y="136"/>
                    <a:pt x="78" y="134"/>
                    <a:pt x="78" y="132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8" y="129"/>
                    <a:pt x="77" y="128"/>
                    <a:pt x="74" y="128"/>
                  </a:cubicBezTo>
                  <a:moveTo>
                    <a:pt x="108" y="54"/>
                  </a:moveTo>
                  <a:cubicBezTo>
                    <a:pt x="108" y="68"/>
                    <a:pt x="102" y="81"/>
                    <a:pt x="93" y="91"/>
                  </a:cubicBezTo>
                  <a:cubicBezTo>
                    <a:pt x="76" y="111"/>
                    <a:pt x="86" y="124"/>
                    <a:pt x="76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22" y="124"/>
                    <a:pt x="33" y="111"/>
                    <a:pt x="15" y="91"/>
                  </a:cubicBezTo>
                  <a:cubicBezTo>
                    <a:pt x="6" y="81"/>
                    <a:pt x="0" y="68"/>
                    <a:pt x="0" y="54"/>
                  </a:cubicBezTo>
                  <a:cubicBezTo>
                    <a:pt x="0" y="24"/>
                    <a:pt x="2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84" y="0"/>
                    <a:pt x="108" y="24"/>
                    <a:pt x="108" y="54"/>
                  </a:cubicBezTo>
                  <a:moveTo>
                    <a:pt x="61" y="116"/>
                  </a:moveTo>
                  <a:cubicBezTo>
                    <a:pt x="69" y="73"/>
                    <a:pt x="69" y="73"/>
                    <a:pt x="69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3" y="77"/>
                    <a:pt x="62" y="77"/>
                    <a:pt x="62" y="77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6" y="77"/>
                    <a:pt x="46" y="77"/>
                    <a:pt x="45" y="77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7" y="116"/>
                    <a:pt x="47" y="116"/>
                    <a:pt x="47" y="116"/>
                  </a:cubicBezTo>
                  <a:lnTo>
                    <a:pt x="61" y="116"/>
                  </a:lnTo>
                  <a:close/>
                  <a:moveTo>
                    <a:pt x="100" y="54"/>
                  </a:moveTo>
                  <a:cubicBezTo>
                    <a:pt x="100" y="29"/>
                    <a:pt x="79" y="8"/>
                    <a:pt x="54" y="8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29" y="8"/>
                    <a:pt x="8" y="29"/>
                    <a:pt x="8" y="54"/>
                  </a:cubicBezTo>
                  <a:cubicBezTo>
                    <a:pt x="8" y="66"/>
                    <a:pt x="13" y="77"/>
                    <a:pt x="21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32" y="99"/>
                    <a:pt x="34" y="110"/>
                    <a:pt x="35" y="11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2" y="73"/>
                    <a:pt x="31" y="73"/>
                    <a:pt x="31" y="72"/>
                  </a:cubicBezTo>
                  <a:cubicBezTo>
                    <a:pt x="31" y="71"/>
                    <a:pt x="32" y="71"/>
                    <a:pt x="32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69"/>
                    <a:pt x="36" y="68"/>
                    <a:pt x="37" y="68"/>
                  </a:cubicBezTo>
                  <a:cubicBezTo>
                    <a:pt x="38" y="67"/>
                    <a:pt x="39" y="68"/>
                    <a:pt x="39" y="69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67"/>
                    <a:pt x="55" y="67"/>
                    <a:pt x="55" y="67"/>
                  </a:cubicBezTo>
                  <a:cubicBezTo>
                    <a:pt x="63" y="75"/>
                    <a:pt x="63" y="75"/>
                    <a:pt x="63" y="75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6" y="71"/>
                    <a:pt x="67" y="71"/>
                    <a:pt x="67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8"/>
                    <a:pt x="70" y="67"/>
                    <a:pt x="72" y="68"/>
                  </a:cubicBezTo>
                  <a:cubicBezTo>
                    <a:pt x="73" y="68"/>
                    <a:pt x="73" y="69"/>
                    <a:pt x="73" y="70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76" y="71"/>
                    <a:pt x="77" y="71"/>
                    <a:pt x="77" y="72"/>
                  </a:cubicBezTo>
                  <a:cubicBezTo>
                    <a:pt x="77" y="73"/>
                    <a:pt x="76" y="73"/>
                    <a:pt x="76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0"/>
                    <a:pt x="76" y="99"/>
                    <a:pt x="87" y="8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95" y="77"/>
                    <a:pt x="100" y="66"/>
                    <a:pt x="100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19" name="Freeform 19"/>
            <p:cNvSpPr>
              <a:spLocks noEditPoints="1"/>
            </p:cNvSpPr>
            <p:nvPr/>
          </p:nvSpPr>
          <p:spPr bwMode="auto">
            <a:xfrm>
              <a:off x="4852637" y="2411988"/>
              <a:ext cx="260246" cy="259119"/>
            </a:xfrm>
            <a:custGeom>
              <a:avLst/>
              <a:gdLst>
                <a:gd name="T0" fmla="*/ 189 w 195"/>
                <a:gd name="T1" fmla="*/ 30 h 194"/>
                <a:gd name="T2" fmla="*/ 165 w 195"/>
                <a:gd name="T3" fmla="*/ 5 h 194"/>
                <a:gd name="T4" fmla="*/ 145 w 195"/>
                <a:gd name="T5" fmla="*/ 5 h 194"/>
                <a:gd name="T6" fmla="*/ 15 w 195"/>
                <a:gd name="T7" fmla="*/ 135 h 194"/>
                <a:gd name="T8" fmla="*/ 15 w 195"/>
                <a:gd name="T9" fmla="*/ 136 h 194"/>
                <a:gd name="T10" fmla="*/ 6 w 195"/>
                <a:gd name="T11" fmla="*/ 170 h 194"/>
                <a:gd name="T12" fmla="*/ 1 w 195"/>
                <a:gd name="T13" fmla="*/ 186 h 194"/>
                <a:gd name="T14" fmla="*/ 8 w 195"/>
                <a:gd name="T15" fmla="*/ 193 h 194"/>
                <a:gd name="T16" fmla="*/ 24 w 195"/>
                <a:gd name="T17" fmla="*/ 189 h 194"/>
                <a:gd name="T18" fmla="*/ 59 w 195"/>
                <a:gd name="T19" fmla="*/ 180 h 194"/>
                <a:gd name="T20" fmla="*/ 59 w 195"/>
                <a:gd name="T21" fmla="*/ 179 h 194"/>
                <a:gd name="T22" fmla="*/ 189 w 195"/>
                <a:gd name="T23" fmla="*/ 49 h 194"/>
                <a:gd name="T24" fmla="*/ 189 w 195"/>
                <a:gd name="T25" fmla="*/ 30 h 194"/>
                <a:gd name="T26" fmla="*/ 48 w 195"/>
                <a:gd name="T27" fmla="*/ 174 h 194"/>
                <a:gd name="T28" fmla="*/ 27 w 195"/>
                <a:gd name="T29" fmla="*/ 180 h 194"/>
                <a:gd name="T30" fmla="*/ 15 w 195"/>
                <a:gd name="T31" fmla="*/ 168 h 194"/>
                <a:gd name="T32" fmla="*/ 20 w 195"/>
                <a:gd name="T33" fmla="*/ 147 h 194"/>
                <a:gd name="T34" fmla="*/ 21 w 195"/>
                <a:gd name="T35" fmla="*/ 142 h 194"/>
                <a:gd name="T36" fmla="*/ 53 w 195"/>
                <a:gd name="T37" fmla="*/ 173 h 194"/>
                <a:gd name="T38" fmla="*/ 48 w 195"/>
                <a:gd name="T39" fmla="*/ 174 h 194"/>
                <a:gd name="T40" fmla="*/ 59 w 195"/>
                <a:gd name="T41" fmla="*/ 168 h 194"/>
                <a:gd name="T42" fmla="*/ 26 w 195"/>
                <a:gd name="T43" fmla="*/ 135 h 194"/>
                <a:gd name="T44" fmla="*/ 115 w 195"/>
                <a:gd name="T45" fmla="*/ 46 h 194"/>
                <a:gd name="T46" fmla="*/ 121 w 195"/>
                <a:gd name="T47" fmla="*/ 52 h 194"/>
                <a:gd name="T48" fmla="*/ 148 w 195"/>
                <a:gd name="T49" fmla="*/ 79 h 194"/>
                <a:gd name="T50" fmla="*/ 59 w 195"/>
                <a:gd name="T51" fmla="*/ 168 h 194"/>
                <a:gd name="T52" fmla="*/ 183 w 195"/>
                <a:gd name="T53" fmla="*/ 44 h 194"/>
                <a:gd name="T54" fmla="*/ 169 w 195"/>
                <a:gd name="T55" fmla="*/ 58 h 194"/>
                <a:gd name="T56" fmla="*/ 167 w 195"/>
                <a:gd name="T57" fmla="*/ 57 h 194"/>
                <a:gd name="T58" fmla="*/ 180 w 195"/>
                <a:gd name="T59" fmla="*/ 43 h 194"/>
                <a:gd name="T60" fmla="*/ 182 w 195"/>
                <a:gd name="T61" fmla="*/ 38 h 194"/>
                <a:gd name="T62" fmla="*/ 178 w 195"/>
                <a:gd name="T63" fmla="*/ 31 h 194"/>
                <a:gd name="T64" fmla="*/ 174 w 195"/>
                <a:gd name="T65" fmla="*/ 36 h 194"/>
                <a:gd name="T66" fmla="*/ 176 w 195"/>
                <a:gd name="T67" fmla="*/ 39 h 194"/>
                <a:gd name="T68" fmla="*/ 176 w 195"/>
                <a:gd name="T69" fmla="*/ 39 h 194"/>
                <a:gd name="T70" fmla="*/ 163 w 195"/>
                <a:gd name="T71" fmla="*/ 52 h 194"/>
                <a:gd name="T72" fmla="*/ 136 w 195"/>
                <a:gd name="T73" fmla="*/ 26 h 194"/>
                <a:gd name="T74" fmla="*/ 151 w 195"/>
                <a:gd name="T75" fmla="*/ 11 h 194"/>
                <a:gd name="T76" fmla="*/ 159 w 195"/>
                <a:gd name="T77" fmla="*/ 11 h 194"/>
                <a:gd name="T78" fmla="*/ 183 w 195"/>
                <a:gd name="T79" fmla="*/ 35 h 194"/>
                <a:gd name="T80" fmla="*/ 183 w 195"/>
                <a:gd name="T81" fmla="*/ 4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5" h="194">
                  <a:moveTo>
                    <a:pt x="189" y="30"/>
                  </a:moveTo>
                  <a:cubicBezTo>
                    <a:pt x="165" y="5"/>
                    <a:pt x="165" y="5"/>
                    <a:pt x="165" y="5"/>
                  </a:cubicBezTo>
                  <a:cubicBezTo>
                    <a:pt x="160" y="0"/>
                    <a:pt x="151" y="0"/>
                    <a:pt x="145" y="5"/>
                  </a:cubicBezTo>
                  <a:cubicBezTo>
                    <a:pt x="15" y="135"/>
                    <a:pt x="15" y="135"/>
                    <a:pt x="15" y="135"/>
                  </a:cubicBezTo>
                  <a:cubicBezTo>
                    <a:pt x="15" y="136"/>
                    <a:pt x="15" y="136"/>
                    <a:pt x="15" y="136"/>
                  </a:cubicBezTo>
                  <a:cubicBezTo>
                    <a:pt x="15" y="136"/>
                    <a:pt x="6" y="170"/>
                    <a:pt x="6" y="170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0" y="191"/>
                    <a:pt x="3" y="194"/>
                    <a:pt x="8" y="193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59" y="180"/>
                    <a:pt x="59" y="180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95" y="44"/>
                    <a:pt x="195" y="35"/>
                    <a:pt x="189" y="30"/>
                  </a:cubicBezTo>
                  <a:close/>
                  <a:moveTo>
                    <a:pt x="48" y="174"/>
                  </a:moveTo>
                  <a:cubicBezTo>
                    <a:pt x="27" y="180"/>
                    <a:pt x="27" y="180"/>
                    <a:pt x="27" y="180"/>
                  </a:cubicBezTo>
                  <a:cubicBezTo>
                    <a:pt x="15" y="168"/>
                    <a:pt x="15" y="168"/>
                    <a:pt x="15" y="168"/>
                  </a:cubicBezTo>
                  <a:cubicBezTo>
                    <a:pt x="20" y="147"/>
                    <a:pt x="20" y="147"/>
                    <a:pt x="20" y="147"/>
                  </a:cubicBezTo>
                  <a:cubicBezTo>
                    <a:pt x="21" y="145"/>
                    <a:pt x="21" y="143"/>
                    <a:pt x="21" y="142"/>
                  </a:cubicBezTo>
                  <a:cubicBezTo>
                    <a:pt x="53" y="173"/>
                    <a:pt x="53" y="173"/>
                    <a:pt x="53" y="173"/>
                  </a:cubicBezTo>
                  <a:cubicBezTo>
                    <a:pt x="51" y="173"/>
                    <a:pt x="50" y="174"/>
                    <a:pt x="48" y="174"/>
                  </a:cubicBezTo>
                  <a:close/>
                  <a:moveTo>
                    <a:pt x="59" y="168"/>
                  </a:moveTo>
                  <a:cubicBezTo>
                    <a:pt x="26" y="135"/>
                    <a:pt x="26" y="135"/>
                    <a:pt x="26" y="135"/>
                  </a:cubicBezTo>
                  <a:cubicBezTo>
                    <a:pt x="115" y="46"/>
                    <a:pt x="115" y="46"/>
                    <a:pt x="115" y="46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48" y="79"/>
                    <a:pt x="148" y="79"/>
                    <a:pt x="148" y="79"/>
                  </a:cubicBezTo>
                  <a:lnTo>
                    <a:pt x="59" y="168"/>
                  </a:lnTo>
                  <a:close/>
                  <a:moveTo>
                    <a:pt x="183" y="44"/>
                  </a:moveTo>
                  <a:cubicBezTo>
                    <a:pt x="169" y="58"/>
                    <a:pt x="169" y="58"/>
                    <a:pt x="169" y="5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82" y="42"/>
                    <a:pt x="182" y="40"/>
                    <a:pt x="182" y="38"/>
                  </a:cubicBezTo>
                  <a:cubicBezTo>
                    <a:pt x="182" y="34"/>
                    <a:pt x="179" y="32"/>
                    <a:pt x="178" y="31"/>
                  </a:cubicBezTo>
                  <a:cubicBezTo>
                    <a:pt x="174" y="36"/>
                    <a:pt x="174" y="36"/>
                    <a:pt x="174" y="36"/>
                  </a:cubicBezTo>
                  <a:cubicBezTo>
                    <a:pt x="175" y="36"/>
                    <a:pt x="176" y="38"/>
                    <a:pt x="176" y="39"/>
                  </a:cubicBezTo>
                  <a:cubicBezTo>
                    <a:pt x="176" y="39"/>
                    <a:pt x="176" y="39"/>
                    <a:pt x="176" y="39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51" y="11"/>
                    <a:pt x="151" y="11"/>
                    <a:pt x="151" y="11"/>
                  </a:cubicBezTo>
                  <a:cubicBezTo>
                    <a:pt x="153" y="9"/>
                    <a:pt x="157" y="9"/>
                    <a:pt x="159" y="11"/>
                  </a:cubicBezTo>
                  <a:cubicBezTo>
                    <a:pt x="183" y="35"/>
                    <a:pt x="183" y="35"/>
                    <a:pt x="183" y="35"/>
                  </a:cubicBezTo>
                  <a:cubicBezTo>
                    <a:pt x="186" y="37"/>
                    <a:pt x="186" y="41"/>
                    <a:pt x="183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20" name="Freeform 20"/>
            <p:cNvSpPr>
              <a:spLocks noEditPoints="1"/>
            </p:cNvSpPr>
            <p:nvPr/>
          </p:nvSpPr>
          <p:spPr bwMode="auto">
            <a:xfrm>
              <a:off x="5364587" y="1826770"/>
              <a:ext cx="205179" cy="206986"/>
            </a:xfrm>
            <a:custGeom>
              <a:avLst/>
              <a:gdLst>
                <a:gd name="T0" fmla="*/ 188 w 192"/>
                <a:gd name="T1" fmla="*/ 15 h 193"/>
                <a:gd name="T2" fmla="*/ 177 w 192"/>
                <a:gd name="T3" fmla="*/ 5 h 193"/>
                <a:gd name="T4" fmla="*/ 161 w 192"/>
                <a:gd name="T5" fmla="*/ 5 h 193"/>
                <a:gd name="T6" fmla="*/ 146 w 192"/>
                <a:gd name="T7" fmla="*/ 20 h 193"/>
                <a:gd name="T8" fmla="*/ 123 w 192"/>
                <a:gd name="T9" fmla="*/ 25 h 193"/>
                <a:gd name="T10" fmla="*/ 121 w 192"/>
                <a:gd name="T11" fmla="*/ 28 h 193"/>
                <a:gd name="T12" fmla="*/ 112 w 192"/>
                <a:gd name="T13" fmla="*/ 25 h 193"/>
                <a:gd name="T14" fmla="*/ 96 w 192"/>
                <a:gd name="T15" fmla="*/ 32 h 193"/>
                <a:gd name="T16" fmla="*/ 42 w 192"/>
                <a:gd name="T17" fmla="*/ 87 h 193"/>
                <a:gd name="T18" fmla="*/ 41 w 192"/>
                <a:gd name="T19" fmla="*/ 90 h 193"/>
                <a:gd name="T20" fmla="*/ 42 w 192"/>
                <a:gd name="T21" fmla="*/ 91 h 193"/>
                <a:gd name="T22" fmla="*/ 44 w 192"/>
                <a:gd name="T23" fmla="*/ 92 h 193"/>
                <a:gd name="T24" fmla="*/ 60 w 192"/>
                <a:gd name="T25" fmla="*/ 84 h 193"/>
                <a:gd name="T26" fmla="*/ 59 w 192"/>
                <a:gd name="T27" fmla="*/ 78 h 193"/>
                <a:gd name="T28" fmla="*/ 101 w 192"/>
                <a:gd name="T29" fmla="*/ 37 h 193"/>
                <a:gd name="T30" fmla="*/ 112 w 192"/>
                <a:gd name="T31" fmla="*/ 31 h 193"/>
                <a:gd name="T32" fmla="*/ 117 w 192"/>
                <a:gd name="T33" fmla="*/ 32 h 193"/>
                <a:gd name="T34" fmla="*/ 94 w 192"/>
                <a:gd name="T35" fmla="*/ 55 h 193"/>
                <a:gd name="T36" fmla="*/ 94 w 192"/>
                <a:gd name="T37" fmla="*/ 55 h 193"/>
                <a:gd name="T38" fmla="*/ 37 w 192"/>
                <a:gd name="T39" fmla="*/ 112 h 193"/>
                <a:gd name="T40" fmla="*/ 33 w 192"/>
                <a:gd name="T41" fmla="*/ 116 h 193"/>
                <a:gd name="T42" fmla="*/ 4 w 192"/>
                <a:gd name="T43" fmla="*/ 174 h 193"/>
                <a:gd name="T44" fmla="*/ 5 w 192"/>
                <a:gd name="T45" fmla="*/ 176 h 193"/>
                <a:gd name="T46" fmla="*/ 1 w 192"/>
                <a:gd name="T47" fmla="*/ 186 h 193"/>
                <a:gd name="T48" fmla="*/ 7 w 192"/>
                <a:gd name="T49" fmla="*/ 191 h 193"/>
                <a:gd name="T50" fmla="*/ 17 w 192"/>
                <a:gd name="T51" fmla="*/ 188 h 193"/>
                <a:gd name="T52" fmla="*/ 19 w 192"/>
                <a:gd name="T53" fmla="*/ 189 h 193"/>
                <a:gd name="T54" fmla="*/ 76 w 192"/>
                <a:gd name="T55" fmla="*/ 160 h 193"/>
                <a:gd name="T56" fmla="*/ 80 w 192"/>
                <a:gd name="T57" fmla="*/ 156 h 193"/>
                <a:gd name="T58" fmla="*/ 125 w 192"/>
                <a:gd name="T59" fmla="*/ 112 h 193"/>
                <a:gd name="T60" fmla="*/ 141 w 192"/>
                <a:gd name="T61" fmla="*/ 96 h 193"/>
                <a:gd name="T62" fmla="*/ 167 w 192"/>
                <a:gd name="T63" fmla="*/ 69 h 193"/>
                <a:gd name="T64" fmla="*/ 173 w 192"/>
                <a:gd name="T65" fmla="*/ 47 h 193"/>
                <a:gd name="T66" fmla="*/ 188 w 192"/>
                <a:gd name="T67" fmla="*/ 31 h 193"/>
                <a:gd name="T68" fmla="*/ 188 w 192"/>
                <a:gd name="T69" fmla="*/ 15 h 193"/>
                <a:gd name="T70" fmla="*/ 21 w 192"/>
                <a:gd name="T71" fmla="*/ 180 h 193"/>
                <a:gd name="T72" fmla="*/ 13 w 192"/>
                <a:gd name="T73" fmla="*/ 172 h 193"/>
                <a:gd name="T74" fmla="*/ 38 w 192"/>
                <a:gd name="T75" fmla="*/ 122 h 193"/>
                <a:gd name="T76" fmla="*/ 71 w 192"/>
                <a:gd name="T77" fmla="*/ 155 h 193"/>
                <a:gd name="T78" fmla="*/ 21 w 192"/>
                <a:gd name="T79" fmla="*/ 180 h 193"/>
                <a:gd name="T80" fmla="*/ 162 w 192"/>
                <a:gd name="T81" fmla="*/ 64 h 193"/>
                <a:gd name="T82" fmla="*/ 133 w 192"/>
                <a:gd name="T83" fmla="*/ 92 h 193"/>
                <a:gd name="T84" fmla="*/ 84 w 192"/>
                <a:gd name="T85" fmla="*/ 141 h 193"/>
                <a:gd name="T86" fmla="*/ 52 w 192"/>
                <a:gd name="T87" fmla="*/ 108 h 193"/>
                <a:gd name="T88" fmla="*/ 129 w 192"/>
                <a:gd name="T89" fmla="*/ 31 h 193"/>
                <a:gd name="T90" fmla="*/ 142 w 192"/>
                <a:gd name="T91" fmla="*/ 27 h 193"/>
                <a:gd name="T92" fmla="*/ 166 w 192"/>
                <a:gd name="T93" fmla="*/ 51 h 193"/>
                <a:gd name="T94" fmla="*/ 162 w 192"/>
                <a:gd name="T95" fmla="*/ 64 h 193"/>
                <a:gd name="T96" fmla="*/ 182 w 192"/>
                <a:gd name="T97" fmla="*/ 26 h 193"/>
                <a:gd name="T98" fmla="*/ 167 w 192"/>
                <a:gd name="T99" fmla="*/ 41 h 193"/>
                <a:gd name="T100" fmla="*/ 152 w 192"/>
                <a:gd name="T101" fmla="*/ 26 h 193"/>
                <a:gd name="T102" fmla="*/ 167 w 192"/>
                <a:gd name="T103" fmla="*/ 11 h 193"/>
                <a:gd name="T104" fmla="*/ 172 w 192"/>
                <a:gd name="T105" fmla="*/ 11 h 193"/>
                <a:gd name="T106" fmla="*/ 182 w 192"/>
                <a:gd name="T107" fmla="*/ 21 h 193"/>
                <a:gd name="T108" fmla="*/ 182 w 192"/>
                <a:gd name="T109" fmla="*/ 2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2" h="193">
                  <a:moveTo>
                    <a:pt x="188" y="15"/>
                  </a:moveTo>
                  <a:cubicBezTo>
                    <a:pt x="177" y="5"/>
                    <a:pt x="177" y="5"/>
                    <a:pt x="177" y="5"/>
                  </a:cubicBezTo>
                  <a:cubicBezTo>
                    <a:pt x="173" y="0"/>
                    <a:pt x="166" y="0"/>
                    <a:pt x="161" y="5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0" y="16"/>
                    <a:pt x="128" y="20"/>
                    <a:pt x="123" y="25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19" y="26"/>
                    <a:pt x="116" y="25"/>
                    <a:pt x="112" y="25"/>
                  </a:cubicBezTo>
                  <a:cubicBezTo>
                    <a:pt x="107" y="25"/>
                    <a:pt x="101" y="27"/>
                    <a:pt x="96" y="32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1" y="88"/>
                    <a:pt x="41" y="89"/>
                    <a:pt x="41" y="90"/>
                  </a:cubicBezTo>
                  <a:cubicBezTo>
                    <a:pt x="41" y="90"/>
                    <a:pt x="42" y="91"/>
                    <a:pt x="42" y="91"/>
                  </a:cubicBezTo>
                  <a:cubicBezTo>
                    <a:pt x="43" y="92"/>
                    <a:pt x="43" y="92"/>
                    <a:pt x="44" y="92"/>
                  </a:cubicBezTo>
                  <a:cubicBezTo>
                    <a:pt x="49" y="92"/>
                    <a:pt x="60" y="91"/>
                    <a:pt x="60" y="84"/>
                  </a:cubicBezTo>
                  <a:cubicBezTo>
                    <a:pt x="60" y="82"/>
                    <a:pt x="60" y="79"/>
                    <a:pt x="59" y="78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4" y="33"/>
                    <a:pt x="108" y="31"/>
                    <a:pt x="112" y="31"/>
                  </a:cubicBezTo>
                  <a:cubicBezTo>
                    <a:pt x="114" y="31"/>
                    <a:pt x="115" y="32"/>
                    <a:pt x="117" y="32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14" y="134"/>
                    <a:pt x="4" y="174"/>
                    <a:pt x="4" y="174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0" y="191"/>
                    <a:pt x="2" y="193"/>
                    <a:pt x="7" y="191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9" y="189"/>
                    <a:pt x="58" y="178"/>
                    <a:pt x="76" y="160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67" y="69"/>
                    <a:pt x="167" y="69"/>
                    <a:pt x="167" y="69"/>
                  </a:cubicBezTo>
                  <a:cubicBezTo>
                    <a:pt x="172" y="64"/>
                    <a:pt x="176" y="53"/>
                    <a:pt x="173" y="47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92" y="27"/>
                    <a:pt x="192" y="20"/>
                    <a:pt x="188" y="15"/>
                  </a:cubicBezTo>
                  <a:close/>
                  <a:moveTo>
                    <a:pt x="21" y="180"/>
                  </a:moveTo>
                  <a:cubicBezTo>
                    <a:pt x="13" y="172"/>
                    <a:pt x="13" y="172"/>
                    <a:pt x="13" y="172"/>
                  </a:cubicBezTo>
                  <a:cubicBezTo>
                    <a:pt x="16" y="162"/>
                    <a:pt x="25" y="135"/>
                    <a:pt x="38" y="122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58" y="168"/>
                    <a:pt x="31" y="177"/>
                    <a:pt x="21" y="180"/>
                  </a:cubicBezTo>
                  <a:close/>
                  <a:moveTo>
                    <a:pt x="162" y="64"/>
                  </a:moveTo>
                  <a:cubicBezTo>
                    <a:pt x="133" y="92"/>
                    <a:pt x="133" y="92"/>
                    <a:pt x="133" y="92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2" y="28"/>
                    <a:pt x="140" y="26"/>
                    <a:pt x="142" y="27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7" y="53"/>
                    <a:pt x="165" y="60"/>
                    <a:pt x="162" y="64"/>
                  </a:cubicBezTo>
                  <a:close/>
                  <a:moveTo>
                    <a:pt x="182" y="26"/>
                  </a:moveTo>
                  <a:cubicBezTo>
                    <a:pt x="167" y="41"/>
                    <a:pt x="167" y="41"/>
                    <a:pt x="167" y="41"/>
                  </a:cubicBezTo>
                  <a:cubicBezTo>
                    <a:pt x="152" y="26"/>
                    <a:pt x="152" y="26"/>
                    <a:pt x="152" y="26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8" y="9"/>
                    <a:pt x="171" y="9"/>
                    <a:pt x="172" y="11"/>
                  </a:cubicBezTo>
                  <a:cubicBezTo>
                    <a:pt x="182" y="21"/>
                    <a:pt x="182" y="21"/>
                    <a:pt x="182" y="21"/>
                  </a:cubicBezTo>
                  <a:cubicBezTo>
                    <a:pt x="184" y="22"/>
                    <a:pt x="184" y="24"/>
                    <a:pt x="182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21" name="Freeform 21"/>
            <p:cNvSpPr>
              <a:spLocks noEditPoints="1"/>
            </p:cNvSpPr>
            <p:nvPr/>
          </p:nvSpPr>
          <p:spPr bwMode="auto">
            <a:xfrm>
              <a:off x="5728946" y="2023967"/>
              <a:ext cx="307809" cy="249696"/>
            </a:xfrm>
            <a:custGeom>
              <a:avLst/>
              <a:gdLst>
                <a:gd name="T0" fmla="*/ 19 w 204"/>
                <a:gd name="T1" fmla="*/ 42 h 165"/>
                <a:gd name="T2" fmla="*/ 58 w 204"/>
                <a:gd name="T3" fmla="*/ 66 h 165"/>
                <a:gd name="T4" fmla="*/ 203 w 204"/>
                <a:gd name="T5" fmla="*/ 161 h 165"/>
                <a:gd name="T6" fmla="*/ 128 w 204"/>
                <a:gd name="T7" fmla="*/ 149 h 165"/>
                <a:gd name="T8" fmla="*/ 100 w 204"/>
                <a:gd name="T9" fmla="*/ 155 h 165"/>
                <a:gd name="T10" fmla="*/ 24 w 204"/>
                <a:gd name="T11" fmla="*/ 165 h 165"/>
                <a:gd name="T12" fmla="*/ 0 w 204"/>
                <a:gd name="T13" fmla="*/ 10 h 165"/>
                <a:gd name="T14" fmla="*/ 47 w 204"/>
                <a:gd name="T15" fmla="*/ 9 h 165"/>
                <a:gd name="T16" fmla="*/ 128 w 204"/>
                <a:gd name="T17" fmla="*/ 0 h 165"/>
                <a:gd name="T18" fmla="*/ 198 w 204"/>
                <a:gd name="T19" fmla="*/ 13 h 165"/>
                <a:gd name="T20" fmla="*/ 100 w 204"/>
                <a:gd name="T21" fmla="*/ 12 h 165"/>
                <a:gd name="T22" fmla="*/ 24 w 204"/>
                <a:gd name="T23" fmla="*/ 23 h 165"/>
                <a:gd name="T24" fmla="*/ 24 w 204"/>
                <a:gd name="T25" fmla="*/ 150 h 165"/>
                <a:gd name="T26" fmla="*/ 100 w 204"/>
                <a:gd name="T27" fmla="*/ 138 h 165"/>
                <a:gd name="T28" fmla="*/ 180 w 204"/>
                <a:gd name="T29" fmla="*/ 23 h 165"/>
                <a:gd name="T30" fmla="*/ 104 w 204"/>
                <a:gd name="T31" fmla="*/ 12 h 165"/>
                <a:gd name="T32" fmla="*/ 156 w 204"/>
                <a:gd name="T33" fmla="*/ 142 h 165"/>
                <a:gd name="T34" fmla="*/ 198 w 204"/>
                <a:gd name="T35" fmla="*/ 20 h 165"/>
                <a:gd name="T36" fmla="*/ 118 w 204"/>
                <a:gd name="T37" fmla="*/ 42 h 165"/>
                <a:gd name="T38" fmla="*/ 154 w 204"/>
                <a:gd name="T39" fmla="*/ 54 h 165"/>
                <a:gd name="T40" fmla="*/ 183 w 204"/>
                <a:gd name="T41" fmla="*/ 58 h 165"/>
                <a:gd name="T42" fmla="*/ 156 w 204"/>
                <a:gd name="T43" fmla="*/ 36 h 165"/>
                <a:gd name="T44" fmla="*/ 154 w 204"/>
                <a:gd name="T45" fmla="*/ 40 h 165"/>
                <a:gd name="T46" fmla="*/ 183 w 204"/>
                <a:gd name="T47" fmla="*/ 43 h 165"/>
                <a:gd name="T48" fmla="*/ 156 w 204"/>
                <a:gd name="T49" fmla="*/ 93 h 165"/>
                <a:gd name="T50" fmla="*/ 118 w 204"/>
                <a:gd name="T51" fmla="*/ 90 h 165"/>
                <a:gd name="T52" fmla="*/ 180 w 204"/>
                <a:gd name="T53" fmla="*/ 105 h 165"/>
                <a:gd name="T54" fmla="*/ 180 w 204"/>
                <a:gd name="T55" fmla="*/ 101 h 165"/>
                <a:gd name="T56" fmla="*/ 128 w 204"/>
                <a:gd name="T57" fmla="*/ 56 h 165"/>
                <a:gd name="T58" fmla="*/ 128 w 204"/>
                <a:gd name="T59" fmla="*/ 61 h 165"/>
                <a:gd name="T60" fmla="*/ 183 w 204"/>
                <a:gd name="T61" fmla="*/ 76 h 165"/>
                <a:gd name="T62" fmla="*/ 156 w 204"/>
                <a:gd name="T63" fmla="*/ 65 h 165"/>
                <a:gd name="T64" fmla="*/ 118 w 204"/>
                <a:gd name="T65" fmla="*/ 71 h 165"/>
                <a:gd name="T66" fmla="*/ 154 w 204"/>
                <a:gd name="T67" fmla="*/ 83 h 165"/>
                <a:gd name="T68" fmla="*/ 183 w 204"/>
                <a:gd name="T69" fmla="*/ 86 h 165"/>
                <a:gd name="T70" fmla="*/ 66 w 204"/>
                <a:gd name="T71" fmla="*/ 29 h 165"/>
                <a:gd name="T72" fmla="*/ 85 w 204"/>
                <a:gd name="T73" fmla="*/ 33 h 165"/>
                <a:gd name="T74" fmla="*/ 66 w 204"/>
                <a:gd name="T75" fmla="*/ 29 h 165"/>
                <a:gd name="T76" fmla="*/ 118 w 204"/>
                <a:gd name="T77" fmla="*/ 100 h 165"/>
                <a:gd name="T78" fmla="*/ 154 w 204"/>
                <a:gd name="T79" fmla="*/ 112 h 165"/>
                <a:gd name="T80" fmla="*/ 183 w 204"/>
                <a:gd name="T81" fmla="*/ 115 h 165"/>
                <a:gd name="T82" fmla="*/ 48 w 204"/>
                <a:gd name="T83" fmla="*/ 108 h 165"/>
                <a:gd name="T84" fmla="*/ 20 w 204"/>
                <a:gd name="T85" fmla="*/ 120 h 165"/>
                <a:gd name="T86" fmla="*/ 76 w 204"/>
                <a:gd name="T87" fmla="*/ 104 h 165"/>
                <a:gd name="T88" fmla="*/ 76 w 204"/>
                <a:gd name="T89" fmla="*/ 99 h 165"/>
                <a:gd name="T90" fmla="*/ 20 w 204"/>
                <a:gd name="T91" fmla="*/ 129 h 165"/>
                <a:gd name="T92" fmla="*/ 49 w 204"/>
                <a:gd name="T93" fmla="*/ 126 h 165"/>
                <a:gd name="T94" fmla="*/ 48 w 204"/>
                <a:gd name="T95" fmla="*/ 122 h 165"/>
                <a:gd name="T96" fmla="*/ 118 w 204"/>
                <a:gd name="T97" fmla="*/ 114 h 165"/>
                <a:gd name="T98" fmla="*/ 154 w 204"/>
                <a:gd name="T99" fmla="*/ 126 h 165"/>
                <a:gd name="T100" fmla="*/ 156 w 204"/>
                <a:gd name="T101" fmla="*/ 122 h 165"/>
                <a:gd name="T102" fmla="*/ 66 w 204"/>
                <a:gd name="T103" fmla="*/ 48 h 165"/>
                <a:gd name="T104" fmla="*/ 85 w 204"/>
                <a:gd name="T105" fmla="*/ 42 h 165"/>
                <a:gd name="T106" fmla="*/ 48 w 204"/>
                <a:gd name="T107" fmla="*/ 93 h 165"/>
                <a:gd name="T108" fmla="*/ 20 w 204"/>
                <a:gd name="T109" fmla="*/ 105 h 165"/>
                <a:gd name="T110" fmla="*/ 76 w 204"/>
                <a:gd name="T111" fmla="*/ 89 h 165"/>
                <a:gd name="T112" fmla="*/ 76 w 204"/>
                <a:gd name="T113" fmla="*/ 85 h 165"/>
                <a:gd name="T114" fmla="*/ 66 w 204"/>
                <a:gd name="T115" fmla="*/ 62 h 165"/>
                <a:gd name="T116" fmla="*/ 85 w 204"/>
                <a:gd name="T117" fmla="*/ 57 h 165"/>
                <a:gd name="T118" fmla="*/ 48 w 204"/>
                <a:gd name="T119" fmla="*/ 79 h 165"/>
                <a:gd name="T120" fmla="*/ 20 w 204"/>
                <a:gd name="T121" fmla="*/ 91 h 165"/>
                <a:gd name="T122" fmla="*/ 76 w 204"/>
                <a:gd name="T123" fmla="*/ 75 h 165"/>
                <a:gd name="T124" fmla="*/ 76 w 204"/>
                <a:gd name="T125" fmla="*/ 7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4" h="165">
                  <a:moveTo>
                    <a:pt x="24" y="78"/>
                  </a:moveTo>
                  <a:cubicBezTo>
                    <a:pt x="22" y="78"/>
                    <a:pt x="21" y="78"/>
                    <a:pt x="19" y="78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1" y="42"/>
                    <a:pt x="22" y="42"/>
                    <a:pt x="24" y="42"/>
                  </a:cubicBezTo>
                  <a:cubicBezTo>
                    <a:pt x="34" y="42"/>
                    <a:pt x="46" y="35"/>
                    <a:pt x="58" y="3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46" y="71"/>
                    <a:pt x="34" y="78"/>
                    <a:pt x="24" y="78"/>
                  </a:cubicBezTo>
                  <a:close/>
                  <a:moveTo>
                    <a:pt x="204" y="160"/>
                  </a:moveTo>
                  <a:cubicBezTo>
                    <a:pt x="203" y="161"/>
                    <a:pt x="203" y="161"/>
                    <a:pt x="203" y="161"/>
                  </a:cubicBezTo>
                  <a:cubicBezTo>
                    <a:pt x="202" y="161"/>
                    <a:pt x="195" y="165"/>
                    <a:pt x="180" y="165"/>
                  </a:cubicBezTo>
                  <a:cubicBezTo>
                    <a:pt x="172" y="165"/>
                    <a:pt x="163" y="162"/>
                    <a:pt x="154" y="157"/>
                  </a:cubicBezTo>
                  <a:cubicBezTo>
                    <a:pt x="145" y="154"/>
                    <a:pt x="135" y="149"/>
                    <a:pt x="128" y="149"/>
                  </a:cubicBezTo>
                  <a:cubicBezTo>
                    <a:pt x="112" y="149"/>
                    <a:pt x="104" y="155"/>
                    <a:pt x="104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0" y="155"/>
                    <a:pt x="100" y="155"/>
                    <a:pt x="100" y="155"/>
                  </a:cubicBezTo>
                  <a:cubicBezTo>
                    <a:pt x="100" y="155"/>
                    <a:pt x="92" y="149"/>
                    <a:pt x="76" y="149"/>
                  </a:cubicBezTo>
                  <a:cubicBezTo>
                    <a:pt x="68" y="149"/>
                    <a:pt x="59" y="154"/>
                    <a:pt x="50" y="157"/>
                  </a:cubicBezTo>
                  <a:cubicBezTo>
                    <a:pt x="41" y="162"/>
                    <a:pt x="32" y="165"/>
                    <a:pt x="24" y="165"/>
                  </a:cubicBezTo>
                  <a:cubicBezTo>
                    <a:pt x="8" y="165"/>
                    <a:pt x="1" y="161"/>
                    <a:pt x="1" y="16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10" y="16"/>
                    <a:pt x="24" y="16"/>
                  </a:cubicBezTo>
                  <a:cubicBezTo>
                    <a:pt x="30" y="16"/>
                    <a:pt x="38" y="13"/>
                    <a:pt x="47" y="9"/>
                  </a:cubicBezTo>
                  <a:cubicBezTo>
                    <a:pt x="57" y="5"/>
                    <a:pt x="67" y="0"/>
                    <a:pt x="76" y="0"/>
                  </a:cubicBezTo>
                  <a:cubicBezTo>
                    <a:pt x="90" y="0"/>
                    <a:pt x="98" y="4"/>
                    <a:pt x="102" y="6"/>
                  </a:cubicBezTo>
                  <a:cubicBezTo>
                    <a:pt x="106" y="4"/>
                    <a:pt x="114" y="0"/>
                    <a:pt x="128" y="0"/>
                  </a:cubicBezTo>
                  <a:cubicBezTo>
                    <a:pt x="137" y="0"/>
                    <a:pt x="147" y="5"/>
                    <a:pt x="157" y="9"/>
                  </a:cubicBezTo>
                  <a:cubicBezTo>
                    <a:pt x="165" y="13"/>
                    <a:pt x="173" y="16"/>
                    <a:pt x="180" y="16"/>
                  </a:cubicBezTo>
                  <a:cubicBezTo>
                    <a:pt x="194" y="16"/>
                    <a:pt x="198" y="13"/>
                    <a:pt x="198" y="13"/>
                  </a:cubicBezTo>
                  <a:cubicBezTo>
                    <a:pt x="204" y="10"/>
                    <a:pt x="204" y="10"/>
                    <a:pt x="204" y="10"/>
                  </a:cubicBezTo>
                  <a:lnTo>
                    <a:pt x="204" y="160"/>
                  </a:lnTo>
                  <a:close/>
                  <a:moveTo>
                    <a:pt x="100" y="12"/>
                  </a:moveTo>
                  <a:cubicBezTo>
                    <a:pt x="97" y="11"/>
                    <a:pt x="90" y="7"/>
                    <a:pt x="76" y="7"/>
                  </a:cubicBezTo>
                  <a:cubicBezTo>
                    <a:pt x="68" y="7"/>
                    <a:pt x="59" y="11"/>
                    <a:pt x="49" y="15"/>
                  </a:cubicBezTo>
                  <a:cubicBezTo>
                    <a:pt x="40" y="19"/>
                    <a:pt x="31" y="23"/>
                    <a:pt x="24" y="23"/>
                  </a:cubicBezTo>
                  <a:cubicBezTo>
                    <a:pt x="13" y="23"/>
                    <a:pt x="10" y="21"/>
                    <a:pt x="6" y="20"/>
                  </a:cubicBezTo>
                  <a:cubicBezTo>
                    <a:pt x="6" y="146"/>
                    <a:pt x="6" y="146"/>
                    <a:pt x="6" y="146"/>
                  </a:cubicBezTo>
                  <a:cubicBezTo>
                    <a:pt x="9" y="148"/>
                    <a:pt x="12" y="150"/>
                    <a:pt x="24" y="150"/>
                  </a:cubicBezTo>
                  <a:cubicBezTo>
                    <a:pt x="31" y="150"/>
                    <a:pt x="39" y="146"/>
                    <a:pt x="48" y="142"/>
                  </a:cubicBezTo>
                  <a:cubicBezTo>
                    <a:pt x="57" y="138"/>
                    <a:pt x="67" y="134"/>
                    <a:pt x="76" y="134"/>
                  </a:cubicBezTo>
                  <a:cubicBezTo>
                    <a:pt x="88" y="134"/>
                    <a:pt x="96" y="137"/>
                    <a:pt x="100" y="138"/>
                  </a:cubicBezTo>
                  <a:lnTo>
                    <a:pt x="100" y="12"/>
                  </a:lnTo>
                  <a:close/>
                  <a:moveTo>
                    <a:pt x="198" y="20"/>
                  </a:moveTo>
                  <a:cubicBezTo>
                    <a:pt x="194" y="21"/>
                    <a:pt x="190" y="23"/>
                    <a:pt x="180" y="23"/>
                  </a:cubicBezTo>
                  <a:cubicBezTo>
                    <a:pt x="172" y="23"/>
                    <a:pt x="164" y="19"/>
                    <a:pt x="154" y="15"/>
                  </a:cubicBezTo>
                  <a:cubicBezTo>
                    <a:pt x="145" y="11"/>
                    <a:pt x="136" y="7"/>
                    <a:pt x="128" y="7"/>
                  </a:cubicBezTo>
                  <a:cubicBezTo>
                    <a:pt x="114" y="7"/>
                    <a:pt x="106" y="11"/>
                    <a:pt x="104" y="12"/>
                  </a:cubicBezTo>
                  <a:cubicBezTo>
                    <a:pt x="104" y="138"/>
                    <a:pt x="104" y="138"/>
                    <a:pt x="104" y="138"/>
                  </a:cubicBezTo>
                  <a:cubicBezTo>
                    <a:pt x="108" y="137"/>
                    <a:pt x="116" y="134"/>
                    <a:pt x="128" y="134"/>
                  </a:cubicBezTo>
                  <a:cubicBezTo>
                    <a:pt x="137" y="134"/>
                    <a:pt x="146" y="138"/>
                    <a:pt x="156" y="142"/>
                  </a:cubicBezTo>
                  <a:cubicBezTo>
                    <a:pt x="165" y="146"/>
                    <a:pt x="173" y="150"/>
                    <a:pt x="180" y="150"/>
                  </a:cubicBezTo>
                  <a:cubicBezTo>
                    <a:pt x="191" y="150"/>
                    <a:pt x="195" y="148"/>
                    <a:pt x="198" y="146"/>
                  </a:cubicBezTo>
                  <a:lnTo>
                    <a:pt x="198" y="20"/>
                  </a:lnTo>
                  <a:close/>
                  <a:moveTo>
                    <a:pt x="156" y="50"/>
                  </a:moveTo>
                  <a:cubicBezTo>
                    <a:pt x="146" y="46"/>
                    <a:pt x="137" y="42"/>
                    <a:pt x="128" y="42"/>
                  </a:cubicBezTo>
                  <a:cubicBezTo>
                    <a:pt x="124" y="42"/>
                    <a:pt x="121" y="42"/>
                    <a:pt x="118" y="42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21" y="46"/>
                    <a:pt x="124" y="46"/>
                    <a:pt x="128" y="46"/>
                  </a:cubicBezTo>
                  <a:cubicBezTo>
                    <a:pt x="136" y="46"/>
                    <a:pt x="145" y="50"/>
                    <a:pt x="154" y="54"/>
                  </a:cubicBezTo>
                  <a:cubicBezTo>
                    <a:pt x="164" y="58"/>
                    <a:pt x="172" y="62"/>
                    <a:pt x="180" y="62"/>
                  </a:cubicBezTo>
                  <a:cubicBezTo>
                    <a:pt x="181" y="62"/>
                    <a:pt x="182" y="62"/>
                    <a:pt x="183" y="62"/>
                  </a:cubicBezTo>
                  <a:cubicBezTo>
                    <a:pt x="183" y="58"/>
                    <a:pt x="183" y="58"/>
                    <a:pt x="183" y="58"/>
                  </a:cubicBezTo>
                  <a:cubicBezTo>
                    <a:pt x="182" y="58"/>
                    <a:pt x="181" y="58"/>
                    <a:pt x="180" y="58"/>
                  </a:cubicBezTo>
                  <a:cubicBezTo>
                    <a:pt x="173" y="58"/>
                    <a:pt x="165" y="54"/>
                    <a:pt x="156" y="50"/>
                  </a:cubicBezTo>
                  <a:close/>
                  <a:moveTo>
                    <a:pt x="156" y="36"/>
                  </a:moveTo>
                  <a:cubicBezTo>
                    <a:pt x="150" y="33"/>
                    <a:pt x="144" y="31"/>
                    <a:pt x="138" y="29"/>
                  </a:cubicBezTo>
                  <a:cubicBezTo>
                    <a:pt x="138" y="34"/>
                    <a:pt x="138" y="34"/>
                    <a:pt x="138" y="34"/>
                  </a:cubicBezTo>
                  <a:cubicBezTo>
                    <a:pt x="143" y="35"/>
                    <a:pt x="149" y="38"/>
                    <a:pt x="154" y="40"/>
                  </a:cubicBezTo>
                  <a:cubicBezTo>
                    <a:pt x="164" y="44"/>
                    <a:pt x="172" y="48"/>
                    <a:pt x="180" y="48"/>
                  </a:cubicBezTo>
                  <a:cubicBezTo>
                    <a:pt x="181" y="48"/>
                    <a:pt x="182" y="48"/>
                    <a:pt x="183" y="48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2" y="43"/>
                    <a:pt x="181" y="43"/>
                    <a:pt x="180" y="43"/>
                  </a:cubicBezTo>
                  <a:cubicBezTo>
                    <a:pt x="173" y="43"/>
                    <a:pt x="165" y="40"/>
                    <a:pt x="156" y="36"/>
                  </a:cubicBezTo>
                  <a:close/>
                  <a:moveTo>
                    <a:pt x="156" y="93"/>
                  </a:moveTo>
                  <a:cubicBezTo>
                    <a:pt x="146" y="89"/>
                    <a:pt x="137" y="85"/>
                    <a:pt x="128" y="85"/>
                  </a:cubicBezTo>
                  <a:cubicBezTo>
                    <a:pt x="124" y="85"/>
                    <a:pt x="121" y="85"/>
                    <a:pt x="118" y="86"/>
                  </a:cubicBezTo>
                  <a:cubicBezTo>
                    <a:pt x="118" y="90"/>
                    <a:pt x="118" y="90"/>
                    <a:pt x="118" y="90"/>
                  </a:cubicBezTo>
                  <a:cubicBezTo>
                    <a:pt x="121" y="90"/>
                    <a:pt x="124" y="89"/>
                    <a:pt x="128" y="89"/>
                  </a:cubicBezTo>
                  <a:cubicBezTo>
                    <a:pt x="136" y="89"/>
                    <a:pt x="145" y="93"/>
                    <a:pt x="154" y="97"/>
                  </a:cubicBezTo>
                  <a:cubicBezTo>
                    <a:pt x="164" y="101"/>
                    <a:pt x="172" y="105"/>
                    <a:pt x="180" y="105"/>
                  </a:cubicBezTo>
                  <a:cubicBezTo>
                    <a:pt x="181" y="105"/>
                    <a:pt x="182" y="105"/>
                    <a:pt x="183" y="105"/>
                  </a:cubicBezTo>
                  <a:cubicBezTo>
                    <a:pt x="183" y="101"/>
                    <a:pt x="183" y="101"/>
                    <a:pt x="183" y="101"/>
                  </a:cubicBezTo>
                  <a:cubicBezTo>
                    <a:pt x="182" y="101"/>
                    <a:pt x="181" y="101"/>
                    <a:pt x="180" y="101"/>
                  </a:cubicBezTo>
                  <a:cubicBezTo>
                    <a:pt x="173" y="101"/>
                    <a:pt x="165" y="97"/>
                    <a:pt x="156" y="93"/>
                  </a:cubicBezTo>
                  <a:close/>
                  <a:moveTo>
                    <a:pt x="156" y="65"/>
                  </a:moveTo>
                  <a:cubicBezTo>
                    <a:pt x="146" y="60"/>
                    <a:pt x="137" y="56"/>
                    <a:pt x="128" y="56"/>
                  </a:cubicBezTo>
                  <a:cubicBezTo>
                    <a:pt x="124" y="56"/>
                    <a:pt x="121" y="56"/>
                    <a:pt x="118" y="57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21" y="61"/>
                    <a:pt x="124" y="61"/>
                    <a:pt x="128" y="61"/>
                  </a:cubicBezTo>
                  <a:cubicBezTo>
                    <a:pt x="136" y="61"/>
                    <a:pt x="145" y="65"/>
                    <a:pt x="154" y="69"/>
                  </a:cubicBezTo>
                  <a:cubicBezTo>
                    <a:pt x="164" y="73"/>
                    <a:pt x="172" y="77"/>
                    <a:pt x="180" y="77"/>
                  </a:cubicBezTo>
                  <a:cubicBezTo>
                    <a:pt x="181" y="77"/>
                    <a:pt x="182" y="76"/>
                    <a:pt x="183" y="76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2" y="72"/>
                    <a:pt x="181" y="72"/>
                    <a:pt x="180" y="72"/>
                  </a:cubicBezTo>
                  <a:cubicBezTo>
                    <a:pt x="173" y="72"/>
                    <a:pt x="165" y="68"/>
                    <a:pt x="156" y="65"/>
                  </a:cubicBezTo>
                  <a:close/>
                  <a:moveTo>
                    <a:pt x="156" y="79"/>
                  </a:moveTo>
                  <a:cubicBezTo>
                    <a:pt x="146" y="75"/>
                    <a:pt x="137" y="70"/>
                    <a:pt x="128" y="70"/>
                  </a:cubicBezTo>
                  <a:cubicBezTo>
                    <a:pt x="124" y="70"/>
                    <a:pt x="121" y="71"/>
                    <a:pt x="118" y="71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21" y="75"/>
                    <a:pt x="124" y="75"/>
                    <a:pt x="128" y="75"/>
                  </a:cubicBezTo>
                  <a:cubicBezTo>
                    <a:pt x="136" y="75"/>
                    <a:pt x="145" y="79"/>
                    <a:pt x="154" y="83"/>
                  </a:cubicBezTo>
                  <a:cubicBezTo>
                    <a:pt x="164" y="87"/>
                    <a:pt x="172" y="91"/>
                    <a:pt x="180" y="91"/>
                  </a:cubicBezTo>
                  <a:cubicBezTo>
                    <a:pt x="181" y="91"/>
                    <a:pt x="182" y="91"/>
                    <a:pt x="183" y="91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2" y="86"/>
                    <a:pt x="181" y="86"/>
                    <a:pt x="180" y="86"/>
                  </a:cubicBezTo>
                  <a:cubicBezTo>
                    <a:pt x="173" y="86"/>
                    <a:pt x="165" y="83"/>
                    <a:pt x="156" y="79"/>
                  </a:cubicBezTo>
                  <a:close/>
                  <a:moveTo>
                    <a:pt x="66" y="29"/>
                  </a:moveTo>
                  <a:cubicBezTo>
                    <a:pt x="66" y="34"/>
                    <a:pt x="66" y="34"/>
                    <a:pt x="66" y="34"/>
                  </a:cubicBezTo>
                  <a:cubicBezTo>
                    <a:pt x="70" y="32"/>
                    <a:pt x="73" y="32"/>
                    <a:pt x="76" y="32"/>
                  </a:cubicBezTo>
                  <a:cubicBezTo>
                    <a:pt x="79" y="32"/>
                    <a:pt x="82" y="32"/>
                    <a:pt x="85" y="33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2" y="28"/>
                    <a:pt x="79" y="27"/>
                    <a:pt x="76" y="27"/>
                  </a:cubicBezTo>
                  <a:cubicBezTo>
                    <a:pt x="73" y="27"/>
                    <a:pt x="70" y="28"/>
                    <a:pt x="66" y="29"/>
                  </a:cubicBezTo>
                  <a:close/>
                  <a:moveTo>
                    <a:pt x="156" y="108"/>
                  </a:moveTo>
                  <a:cubicBezTo>
                    <a:pt x="146" y="104"/>
                    <a:pt x="137" y="99"/>
                    <a:pt x="128" y="99"/>
                  </a:cubicBezTo>
                  <a:cubicBezTo>
                    <a:pt x="124" y="99"/>
                    <a:pt x="121" y="99"/>
                    <a:pt x="118" y="100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21" y="104"/>
                    <a:pt x="124" y="104"/>
                    <a:pt x="128" y="104"/>
                  </a:cubicBezTo>
                  <a:cubicBezTo>
                    <a:pt x="136" y="104"/>
                    <a:pt x="145" y="108"/>
                    <a:pt x="154" y="112"/>
                  </a:cubicBezTo>
                  <a:cubicBezTo>
                    <a:pt x="164" y="116"/>
                    <a:pt x="172" y="120"/>
                    <a:pt x="180" y="120"/>
                  </a:cubicBezTo>
                  <a:cubicBezTo>
                    <a:pt x="181" y="120"/>
                    <a:pt x="182" y="120"/>
                    <a:pt x="183" y="120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2" y="115"/>
                    <a:pt x="181" y="115"/>
                    <a:pt x="180" y="115"/>
                  </a:cubicBezTo>
                  <a:cubicBezTo>
                    <a:pt x="173" y="115"/>
                    <a:pt x="165" y="112"/>
                    <a:pt x="156" y="108"/>
                  </a:cubicBezTo>
                  <a:close/>
                  <a:moveTo>
                    <a:pt x="48" y="108"/>
                  </a:moveTo>
                  <a:cubicBezTo>
                    <a:pt x="39" y="112"/>
                    <a:pt x="31" y="115"/>
                    <a:pt x="24" y="115"/>
                  </a:cubicBezTo>
                  <a:cubicBezTo>
                    <a:pt x="23" y="115"/>
                    <a:pt x="21" y="115"/>
                    <a:pt x="20" y="115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1" y="120"/>
                    <a:pt x="23" y="120"/>
                    <a:pt x="24" y="120"/>
                  </a:cubicBezTo>
                  <a:cubicBezTo>
                    <a:pt x="31" y="120"/>
                    <a:pt x="40" y="116"/>
                    <a:pt x="49" y="112"/>
                  </a:cubicBezTo>
                  <a:cubicBezTo>
                    <a:pt x="59" y="108"/>
                    <a:pt x="68" y="104"/>
                    <a:pt x="76" y="104"/>
                  </a:cubicBezTo>
                  <a:cubicBezTo>
                    <a:pt x="79" y="104"/>
                    <a:pt x="82" y="104"/>
                    <a:pt x="85" y="104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2" y="99"/>
                    <a:pt x="79" y="99"/>
                    <a:pt x="76" y="99"/>
                  </a:cubicBezTo>
                  <a:cubicBezTo>
                    <a:pt x="67" y="99"/>
                    <a:pt x="57" y="104"/>
                    <a:pt x="48" y="108"/>
                  </a:cubicBezTo>
                  <a:close/>
                  <a:moveTo>
                    <a:pt x="24" y="130"/>
                  </a:moveTo>
                  <a:cubicBezTo>
                    <a:pt x="23" y="130"/>
                    <a:pt x="21" y="130"/>
                    <a:pt x="20" y="129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4"/>
                    <a:pt x="23" y="134"/>
                    <a:pt x="24" y="134"/>
                  </a:cubicBezTo>
                  <a:cubicBezTo>
                    <a:pt x="31" y="134"/>
                    <a:pt x="40" y="130"/>
                    <a:pt x="49" y="126"/>
                  </a:cubicBezTo>
                  <a:cubicBezTo>
                    <a:pt x="54" y="124"/>
                    <a:pt x="59" y="122"/>
                    <a:pt x="64" y="120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58" y="117"/>
                    <a:pt x="53" y="120"/>
                    <a:pt x="48" y="122"/>
                  </a:cubicBezTo>
                  <a:cubicBezTo>
                    <a:pt x="39" y="126"/>
                    <a:pt x="31" y="130"/>
                    <a:pt x="24" y="130"/>
                  </a:cubicBezTo>
                  <a:close/>
                  <a:moveTo>
                    <a:pt x="128" y="114"/>
                  </a:moveTo>
                  <a:cubicBezTo>
                    <a:pt x="124" y="114"/>
                    <a:pt x="121" y="114"/>
                    <a:pt x="118" y="114"/>
                  </a:cubicBezTo>
                  <a:cubicBezTo>
                    <a:pt x="118" y="119"/>
                    <a:pt x="118" y="119"/>
                    <a:pt x="118" y="119"/>
                  </a:cubicBezTo>
                  <a:cubicBezTo>
                    <a:pt x="121" y="118"/>
                    <a:pt x="124" y="118"/>
                    <a:pt x="128" y="118"/>
                  </a:cubicBezTo>
                  <a:cubicBezTo>
                    <a:pt x="136" y="118"/>
                    <a:pt x="145" y="122"/>
                    <a:pt x="154" y="126"/>
                  </a:cubicBezTo>
                  <a:cubicBezTo>
                    <a:pt x="157" y="127"/>
                    <a:pt x="160" y="129"/>
                    <a:pt x="163" y="13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1" y="124"/>
                    <a:pt x="158" y="123"/>
                    <a:pt x="156" y="122"/>
                  </a:cubicBezTo>
                  <a:cubicBezTo>
                    <a:pt x="146" y="118"/>
                    <a:pt x="137" y="114"/>
                    <a:pt x="128" y="114"/>
                  </a:cubicBezTo>
                  <a:close/>
                  <a:moveTo>
                    <a:pt x="66" y="43"/>
                  </a:moveTo>
                  <a:cubicBezTo>
                    <a:pt x="66" y="48"/>
                    <a:pt x="66" y="48"/>
                    <a:pt x="66" y="48"/>
                  </a:cubicBezTo>
                  <a:cubicBezTo>
                    <a:pt x="70" y="47"/>
                    <a:pt x="73" y="46"/>
                    <a:pt x="76" y="46"/>
                  </a:cubicBezTo>
                  <a:cubicBezTo>
                    <a:pt x="79" y="46"/>
                    <a:pt x="82" y="46"/>
                    <a:pt x="85" y="47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2" y="42"/>
                    <a:pt x="79" y="42"/>
                    <a:pt x="76" y="42"/>
                  </a:cubicBezTo>
                  <a:cubicBezTo>
                    <a:pt x="73" y="42"/>
                    <a:pt x="70" y="42"/>
                    <a:pt x="66" y="43"/>
                  </a:cubicBezTo>
                  <a:close/>
                  <a:moveTo>
                    <a:pt x="48" y="93"/>
                  </a:moveTo>
                  <a:cubicBezTo>
                    <a:pt x="39" y="97"/>
                    <a:pt x="31" y="101"/>
                    <a:pt x="24" y="101"/>
                  </a:cubicBezTo>
                  <a:cubicBezTo>
                    <a:pt x="23" y="101"/>
                    <a:pt x="21" y="101"/>
                    <a:pt x="20" y="101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1" y="105"/>
                    <a:pt x="23" y="105"/>
                    <a:pt x="24" y="105"/>
                  </a:cubicBezTo>
                  <a:cubicBezTo>
                    <a:pt x="31" y="105"/>
                    <a:pt x="40" y="101"/>
                    <a:pt x="49" y="97"/>
                  </a:cubicBezTo>
                  <a:cubicBezTo>
                    <a:pt x="59" y="93"/>
                    <a:pt x="68" y="89"/>
                    <a:pt x="76" y="89"/>
                  </a:cubicBezTo>
                  <a:cubicBezTo>
                    <a:pt x="79" y="89"/>
                    <a:pt x="82" y="90"/>
                    <a:pt x="85" y="90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2" y="85"/>
                    <a:pt x="79" y="85"/>
                    <a:pt x="76" y="85"/>
                  </a:cubicBezTo>
                  <a:cubicBezTo>
                    <a:pt x="67" y="85"/>
                    <a:pt x="57" y="89"/>
                    <a:pt x="48" y="93"/>
                  </a:cubicBezTo>
                  <a:close/>
                  <a:moveTo>
                    <a:pt x="66" y="58"/>
                  </a:moveTo>
                  <a:cubicBezTo>
                    <a:pt x="66" y="62"/>
                    <a:pt x="66" y="62"/>
                    <a:pt x="66" y="62"/>
                  </a:cubicBezTo>
                  <a:cubicBezTo>
                    <a:pt x="70" y="61"/>
                    <a:pt x="73" y="61"/>
                    <a:pt x="76" y="61"/>
                  </a:cubicBezTo>
                  <a:cubicBezTo>
                    <a:pt x="79" y="61"/>
                    <a:pt x="82" y="61"/>
                    <a:pt x="85" y="61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2" y="56"/>
                    <a:pt x="79" y="56"/>
                    <a:pt x="76" y="56"/>
                  </a:cubicBezTo>
                  <a:cubicBezTo>
                    <a:pt x="73" y="56"/>
                    <a:pt x="70" y="57"/>
                    <a:pt x="66" y="58"/>
                  </a:cubicBezTo>
                  <a:close/>
                  <a:moveTo>
                    <a:pt x="48" y="79"/>
                  </a:moveTo>
                  <a:cubicBezTo>
                    <a:pt x="39" y="83"/>
                    <a:pt x="31" y="86"/>
                    <a:pt x="24" y="86"/>
                  </a:cubicBezTo>
                  <a:cubicBezTo>
                    <a:pt x="23" y="86"/>
                    <a:pt x="21" y="86"/>
                    <a:pt x="20" y="86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1" y="91"/>
                    <a:pt x="23" y="91"/>
                    <a:pt x="24" y="91"/>
                  </a:cubicBezTo>
                  <a:cubicBezTo>
                    <a:pt x="31" y="91"/>
                    <a:pt x="40" y="87"/>
                    <a:pt x="49" y="83"/>
                  </a:cubicBezTo>
                  <a:cubicBezTo>
                    <a:pt x="59" y="79"/>
                    <a:pt x="68" y="75"/>
                    <a:pt x="76" y="75"/>
                  </a:cubicBezTo>
                  <a:cubicBezTo>
                    <a:pt x="79" y="75"/>
                    <a:pt x="82" y="75"/>
                    <a:pt x="85" y="76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2" y="71"/>
                    <a:pt x="79" y="70"/>
                    <a:pt x="76" y="70"/>
                  </a:cubicBezTo>
                  <a:cubicBezTo>
                    <a:pt x="67" y="70"/>
                    <a:pt x="57" y="75"/>
                    <a:pt x="48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22" name="Freeform 22"/>
            <p:cNvSpPr>
              <a:spLocks noEditPoints="1"/>
            </p:cNvSpPr>
            <p:nvPr/>
          </p:nvSpPr>
          <p:spPr bwMode="auto">
            <a:xfrm>
              <a:off x="4488358" y="1760353"/>
              <a:ext cx="277036" cy="263614"/>
            </a:xfrm>
            <a:custGeom>
              <a:avLst/>
              <a:gdLst>
                <a:gd name="T0" fmla="*/ 87 w 218"/>
                <a:gd name="T1" fmla="*/ 189 h 207"/>
                <a:gd name="T2" fmla="*/ 163 w 218"/>
                <a:gd name="T3" fmla="*/ 108 h 207"/>
                <a:gd name="T4" fmla="*/ 142 w 218"/>
                <a:gd name="T5" fmla="*/ 15 h 207"/>
                <a:gd name="T6" fmla="*/ 69 w 218"/>
                <a:gd name="T7" fmla="*/ 114 h 207"/>
                <a:gd name="T8" fmla="*/ 69 w 218"/>
                <a:gd name="T9" fmla="*/ 85 h 207"/>
                <a:gd name="T10" fmla="*/ 69 w 218"/>
                <a:gd name="T11" fmla="*/ 114 h 207"/>
                <a:gd name="T12" fmla="*/ 71 w 218"/>
                <a:gd name="T13" fmla="*/ 58 h 207"/>
                <a:gd name="T14" fmla="*/ 102 w 218"/>
                <a:gd name="T15" fmla="*/ 58 h 207"/>
                <a:gd name="T16" fmla="*/ 119 w 218"/>
                <a:gd name="T17" fmla="*/ 172 h 207"/>
                <a:gd name="T18" fmla="*/ 107 w 218"/>
                <a:gd name="T19" fmla="*/ 130 h 207"/>
                <a:gd name="T20" fmla="*/ 119 w 218"/>
                <a:gd name="T21" fmla="*/ 172 h 207"/>
                <a:gd name="T22" fmla="*/ 106 w 218"/>
                <a:gd name="T23" fmla="*/ 74 h 207"/>
                <a:gd name="T24" fmla="*/ 141 w 218"/>
                <a:gd name="T25" fmla="*/ 74 h 207"/>
                <a:gd name="T26" fmla="*/ 154 w 218"/>
                <a:gd name="T27" fmla="*/ 36 h 207"/>
                <a:gd name="T28" fmla="*/ 154 w 218"/>
                <a:gd name="T29" fmla="*/ 63 h 207"/>
                <a:gd name="T30" fmla="*/ 154 w 218"/>
                <a:gd name="T31" fmla="*/ 36 h 207"/>
                <a:gd name="T32" fmla="*/ 214 w 218"/>
                <a:gd name="T33" fmla="*/ 126 h 207"/>
                <a:gd name="T34" fmla="*/ 214 w 218"/>
                <a:gd name="T35" fmla="*/ 125 h 207"/>
                <a:gd name="T36" fmla="*/ 202 w 218"/>
                <a:gd name="T37" fmla="*/ 0 h 207"/>
                <a:gd name="T38" fmla="*/ 179 w 218"/>
                <a:gd name="T39" fmla="*/ 3 h 207"/>
                <a:gd name="T40" fmla="*/ 170 w 218"/>
                <a:gd name="T41" fmla="*/ 125 h 207"/>
                <a:gd name="T42" fmla="*/ 176 w 218"/>
                <a:gd name="T43" fmla="*/ 163 h 207"/>
                <a:gd name="T44" fmla="*/ 172 w 218"/>
                <a:gd name="T45" fmla="*/ 179 h 207"/>
                <a:gd name="T46" fmla="*/ 203 w 218"/>
                <a:gd name="T47" fmla="*/ 199 h 207"/>
                <a:gd name="T48" fmla="*/ 207 w 218"/>
                <a:gd name="T49" fmla="*/ 206 h 207"/>
                <a:gd name="T50" fmla="*/ 206 w 218"/>
                <a:gd name="T51" fmla="*/ 182 h 207"/>
                <a:gd name="T52" fmla="*/ 207 w 218"/>
                <a:gd name="T53" fmla="*/ 166 h 207"/>
                <a:gd name="T54" fmla="*/ 207 w 218"/>
                <a:gd name="T55" fmla="*/ 165 h 207"/>
                <a:gd name="T56" fmla="*/ 185 w 218"/>
                <a:gd name="T57" fmla="*/ 7 h 207"/>
                <a:gd name="T58" fmla="*/ 208 w 218"/>
                <a:gd name="T59" fmla="*/ 122 h 207"/>
                <a:gd name="T60" fmla="*/ 198 w 218"/>
                <a:gd name="T61" fmla="*/ 30 h 207"/>
                <a:gd name="T62" fmla="*/ 197 w 218"/>
                <a:gd name="T63" fmla="*/ 122 h 207"/>
                <a:gd name="T64" fmla="*/ 185 w 218"/>
                <a:gd name="T65" fmla="*/ 7 h 207"/>
                <a:gd name="T66" fmla="*/ 210 w 218"/>
                <a:gd name="T67" fmla="*/ 201 h 207"/>
                <a:gd name="T68" fmla="*/ 201 w 218"/>
                <a:gd name="T69" fmla="*/ 189 h 207"/>
                <a:gd name="T70" fmla="*/ 192 w 218"/>
                <a:gd name="T71" fmla="*/ 173 h 207"/>
                <a:gd name="T72" fmla="*/ 194 w 218"/>
                <a:gd name="T73" fmla="*/ 186 h 207"/>
                <a:gd name="T74" fmla="*/ 188 w 218"/>
                <a:gd name="T75" fmla="*/ 169 h 207"/>
                <a:gd name="T76" fmla="*/ 201 w 218"/>
                <a:gd name="T77" fmla="*/ 166 h 207"/>
                <a:gd name="T78" fmla="*/ 201 w 218"/>
                <a:gd name="T79" fmla="*/ 182 h 207"/>
                <a:gd name="T80" fmla="*/ 202 w 218"/>
                <a:gd name="T81" fmla="*/ 159 h 207"/>
                <a:gd name="T82" fmla="*/ 200 w 218"/>
                <a:gd name="T83" fmla="*/ 134 h 207"/>
                <a:gd name="T84" fmla="*/ 195 w 218"/>
                <a:gd name="T85" fmla="*/ 159 h 207"/>
                <a:gd name="T86" fmla="*/ 176 w 218"/>
                <a:gd name="T87" fmla="*/ 128 h 207"/>
                <a:gd name="T88" fmla="*/ 202 w 218"/>
                <a:gd name="T89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8" h="207">
                  <a:moveTo>
                    <a:pt x="32" y="69"/>
                  </a:moveTo>
                  <a:cubicBezTo>
                    <a:pt x="0" y="134"/>
                    <a:pt x="55" y="181"/>
                    <a:pt x="87" y="189"/>
                  </a:cubicBezTo>
                  <a:cubicBezTo>
                    <a:pt x="143" y="203"/>
                    <a:pt x="147" y="164"/>
                    <a:pt x="146" y="138"/>
                  </a:cubicBezTo>
                  <a:cubicBezTo>
                    <a:pt x="145" y="127"/>
                    <a:pt x="153" y="118"/>
                    <a:pt x="163" y="108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61" y="18"/>
                    <a:pt x="152" y="16"/>
                    <a:pt x="142" y="15"/>
                  </a:cubicBezTo>
                  <a:cubicBezTo>
                    <a:pt x="91" y="13"/>
                    <a:pt x="49" y="34"/>
                    <a:pt x="32" y="69"/>
                  </a:cubicBezTo>
                  <a:close/>
                  <a:moveTo>
                    <a:pt x="69" y="114"/>
                  </a:moveTo>
                  <a:cubicBezTo>
                    <a:pt x="61" y="114"/>
                    <a:pt x="54" y="108"/>
                    <a:pt x="54" y="100"/>
                  </a:cubicBezTo>
                  <a:cubicBezTo>
                    <a:pt x="54" y="92"/>
                    <a:pt x="61" y="85"/>
                    <a:pt x="69" y="85"/>
                  </a:cubicBezTo>
                  <a:cubicBezTo>
                    <a:pt x="77" y="85"/>
                    <a:pt x="83" y="92"/>
                    <a:pt x="83" y="100"/>
                  </a:cubicBezTo>
                  <a:cubicBezTo>
                    <a:pt x="83" y="108"/>
                    <a:pt x="77" y="114"/>
                    <a:pt x="69" y="114"/>
                  </a:cubicBezTo>
                  <a:close/>
                  <a:moveTo>
                    <a:pt x="86" y="74"/>
                  </a:moveTo>
                  <a:cubicBezTo>
                    <a:pt x="78" y="74"/>
                    <a:pt x="71" y="67"/>
                    <a:pt x="71" y="58"/>
                  </a:cubicBezTo>
                  <a:cubicBezTo>
                    <a:pt x="71" y="50"/>
                    <a:pt x="78" y="43"/>
                    <a:pt x="86" y="43"/>
                  </a:cubicBezTo>
                  <a:cubicBezTo>
                    <a:pt x="95" y="43"/>
                    <a:pt x="102" y="50"/>
                    <a:pt x="102" y="58"/>
                  </a:cubicBezTo>
                  <a:cubicBezTo>
                    <a:pt x="102" y="67"/>
                    <a:pt x="95" y="74"/>
                    <a:pt x="86" y="74"/>
                  </a:cubicBezTo>
                  <a:close/>
                  <a:moveTo>
                    <a:pt x="119" y="172"/>
                  </a:moveTo>
                  <a:cubicBezTo>
                    <a:pt x="107" y="182"/>
                    <a:pt x="88" y="178"/>
                    <a:pt x="87" y="166"/>
                  </a:cubicBezTo>
                  <a:cubicBezTo>
                    <a:pt x="86" y="149"/>
                    <a:pt x="95" y="134"/>
                    <a:pt x="107" y="130"/>
                  </a:cubicBezTo>
                  <a:cubicBezTo>
                    <a:pt x="111" y="128"/>
                    <a:pt x="120" y="132"/>
                    <a:pt x="123" y="139"/>
                  </a:cubicBezTo>
                  <a:cubicBezTo>
                    <a:pt x="127" y="147"/>
                    <a:pt x="129" y="164"/>
                    <a:pt x="119" y="172"/>
                  </a:cubicBezTo>
                  <a:close/>
                  <a:moveTo>
                    <a:pt x="124" y="92"/>
                  </a:moveTo>
                  <a:cubicBezTo>
                    <a:pt x="114" y="92"/>
                    <a:pt x="106" y="84"/>
                    <a:pt x="106" y="74"/>
                  </a:cubicBezTo>
                  <a:cubicBezTo>
                    <a:pt x="106" y="65"/>
                    <a:pt x="114" y="57"/>
                    <a:pt x="124" y="57"/>
                  </a:cubicBezTo>
                  <a:cubicBezTo>
                    <a:pt x="133" y="57"/>
                    <a:pt x="141" y="65"/>
                    <a:pt x="141" y="74"/>
                  </a:cubicBezTo>
                  <a:cubicBezTo>
                    <a:pt x="141" y="84"/>
                    <a:pt x="133" y="92"/>
                    <a:pt x="124" y="92"/>
                  </a:cubicBezTo>
                  <a:close/>
                  <a:moveTo>
                    <a:pt x="154" y="36"/>
                  </a:moveTo>
                  <a:cubicBezTo>
                    <a:pt x="161" y="36"/>
                    <a:pt x="167" y="42"/>
                    <a:pt x="167" y="49"/>
                  </a:cubicBezTo>
                  <a:cubicBezTo>
                    <a:pt x="167" y="57"/>
                    <a:pt x="161" y="63"/>
                    <a:pt x="154" y="63"/>
                  </a:cubicBezTo>
                  <a:cubicBezTo>
                    <a:pt x="146" y="63"/>
                    <a:pt x="140" y="57"/>
                    <a:pt x="140" y="49"/>
                  </a:cubicBezTo>
                  <a:cubicBezTo>
                    <a:pt x="140" y="42"/>
                    <a:pt x="146" y="36"/>
                    <a:pt x="154" y="36"/>
                  </a:cubicBezTo>
                  <a:close/>
                  <a:moveTo>
                    <a:pt x="208" y="163"/>
                  </a:moveTo>
                  <a:cubicBezTo>
                    <a:pt x="214" y="126"/>
                    <a:pt x="214" y="126"/>
                    <a:pt x="214" y="126"/>
                  </a:cubicBezTo>
                  <a:cubicBezTo>
                    <a:pt x="214" y="126"/>
                    <a:pt x="214" y="126"/>
                    <a:pt x="214" y="125"/>
                  </a:cubicBezTo>
                  <a:cubicBezTo>
                    <a:pt x="214" y="125"/>
                    <a:pt x="214" y="125"/>
                    <a:pt x="214" y="125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2"/>
                    <a:pt x="203" y="0"/>
                    <a:pt x="20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0" y="0"/>
                    <a:pt x="179" y="2"/>
                    <a:pt x="179" y="3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6" y="163"/>
                    <a:pt x="176" y="163"/>
                    <a:pt x="176" y="163"/>
                  </a:cubicBezTo>
                  <a:cubicBezTo>
                    <a:pt x="176" y="164"/>
                    <a:pt x="176" y="165"/>
                    <a:pt x="177" y="165"/>
                  </a:cubicBezTo>
                  <a:cubicBezTo>
                    <a:pt x="175" y="168"/>
                    <a:pt x="172" y="172"/>
                    <a:pt x="172" y="179"/>
                  </a:cubicBezTo>
                  <a:cubicBezTo>
                    <a:pt x="172" y="190"/>
                    <a:pt x="188" y="195"/>
                    <a:pt x="197" y="197"/>
                  </a:cubicBezTo>
                  <a:cubicBezTo>
                    <a:pt x="200" y="198"/>
                    <a:pt x="202" y="199"/>
                    <a:pt x="203" y="199"/>
                  </a:cubicBezTo>
                  <a:cubicBezTo>
                    <a:pt x="206" y="201"/>
                    <a:pt x="207" y="205"/>
                    <a:pt x="205" y="207"/>
                  </a:cubicBezTo>
                  <a:cubicBezTo>
                    <a:pt x="207" y="206"/>
                    <a:pt x="207" y="206"/>
                    <a:pt x="207" y="206"/>
                  </a:cubicBezTo>
                  <a:cubicBezTo>
                    <a:pt x="211" y="204"/>
                    <a:pt x="218" y="197"/>
                    <a:pt x="209" y="187"/>
                  </a:cubicBezTo>
                  <a:cubicBezTo>
                    <a:pt x="207" y="185"/>
                    <a:pt x="206" y="184"/>
                    <a:pt x="206" y="182"/>
                  </a:cubicBezTo>
                  <a:cubicBezTo>
                    <a:pt x="206" y="181"/>
                    <a:pt x="206" y="180"/>
                    <a:pt x="207" y="179"/>
                  </a:cubicBezTo>
                  <a:cubicBezTo>
                    <a:pt x="208" y="176"/>
                    <a:pt x="210" y="172"/>
                    <a:pt x="207" y="166"/>
                  </a:cubicBezTo>
                  <a:cubicBezTo>
                    <a:pt x="206" y="166"/>
                    <a:pt x="206" y="166"/>
                    <a:pt x="206" y="165"/>
                  </a:cubicBezTo>
                  <a:cubicBezTo>
                    <a:pt x="206" y="165"/>
                    <a:pt x="207" y="165"/>
                    <a:pt x="207" y="165"/>
                  </a:cubicBezTo>
                  <a:cubicBezTo>
                    <a:pt x="207" y="164"/>
                    <a:pt x="208" y="164"/>
                    <a:pt x="208" y="163"/>
                  </a:cubicBezTo>
                  <a:close/>
                  <a:moveTo>
                    <a:pt x="185" y="7"/>
                  </a:moveTo>
                  <a:cubicBezTo>
                    <a:pt x="199" y="7"/>
                    <a:pt x="199" y="7"/>
                    <a:pt x="199" y="7"/>
                  </a:cubicBezTo>
                  <a:cubicBezTo>
                    <a:pt x="208" y="122"/>
                    <a:pt x="208" y="122"/>
                    <a:pt x="208" y="122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98" y="30"/>
                    <a:pt x="198" y="30"/>
                    <a:pt x="198" y="30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7" y="122"/>
                    <a:pt x="197" y="122"/>
                    <a:pt x="197" y="122"/>
                  </a:cubicBezTo>
                  <a:cubicBezTo>
                    <a:pt x="176" y="122"/>
                    <a:pt x="176" y="122"/>
                    <a:pt x="176" y="122"/>
                  </a:cubicBezTo>
                  <a:lnTo>
                    <a:pt x="185" y="7"/>
                  </a:lnTo>
                  <a:close/>
                  <a:moveTo>
                    <a:pt x="207" y="189"/>
                  </a:moveTo>
                  <a:cubicBezTo>
                    <a:pt x="213" y="194"/>
                    <a:pt x="210" y="201"/>
                    <a:pt x="210" y="201"/>
                  </a:cubicBezTo>
                  <a:cubicBezTo>
                    <a:pt x="210" y="201"/>
                    <a:pt x="210" y="197"/>
                    <a:pt x="208" y="194"/>
                  </a:cubicBezTo>
                  <a:cubicBezTo>
                    <a:pt x="207" y="191"/>
                    <a:pt x="204" y="191"/>
                    <a:pt x="201" y="189"/>
                  </a:cubicBezTo>
                  <a:cubicBezTo>
                    <a:pt x="197" y="187"/>
                    <a:pt x="194" y="185"/>
                    <a:pt x="192" y="180"/>
                  </a:cubicBezTo>
                  <a:cubicBezTo>
                    <a:pt x="191" y="176"/>
                    <a:pt x="192" y="173"/>
                    <a:pt x="192" y="173"/>
                  </a:cubicBezTo>
                  <a:cubicBezTo>
                    <a:pt x="192" y="173"/>
                    <a:pt x="190" y="175"/>
                    <a:pt x="190" y="178"/>
                  </a:cubicBezTo>
                  <a:cubicBezTo>
                    <a:pt x="190" y="183"/>
                    <a:pt x="194" y="186"/>
                    <a:pt x="194" y="186"/>
                  </a:cubicBezTo>
                  <a:cubicBezTo>
                    <a:pt x="194" y="186"/>
                    <a:pt x="189" y="185"/>
                    <a:pt x="187" y="180"/>
                  </a:cubicBezTo>
                  <a:cubicBezTo>
                    <a:pt x="185" y="177"/>
                    <a:pt x="187" y="174"/>
                    <a:pt x="188" y="169"/>
                  </a:cubicBezTo>
                  <a:cubicBezTo>
                    <a:pt x="188" y="168"/>
                    <a:pt x="188" y="167"/>
                    <a:pt x="188" y="166"/>
                  </a:cubicBezTo>
                  <a:cubicBezTo>
                    <a:pt x="201" y="166"/>
                    <a:pt x="201" y="166"/>
                    <a:pt x="201" y="166"/>
                  </a:cubicBezTo>
                  <a:cubicBezTo>
                    <a:pt x="202" y="167"/>
                    <a:pt x="203" y="169"/>
                    <a:pt x="203" y="172"/>
                  </a:cubicBezTo>
                  <a:cubicBezTo>
                    <a:pt x="203" y="178"/>
                    <a:pt x="201" y="179"/>
                    <a:pt x="201" y="182"/>
                  </a:cubicBezTo>
                  <a:cubicBezTo>
                    <a:pt x="202" y="185"/>
                    <a:pt x="205" y="187"/>
                    <a:pt x="207" y="189"/>
                  </a:cubicBezTo>
                  <a:close/>
                  <a:moveTo>
                    <a:pt x="202" y="159"/>
                  </a:moveTo>
                  <a:cubicBezTo>
                    <a:pt x="198" y="159"/>
                    <a:pt x="198" y="159"/>
                    <a:pt x="198" y="159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197" y="134"/>
                    <a:pt x="197" y="134"/>
                    <a:pt x="197" y="134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82" y="159"/>
                    <a:pt x="182" y="159"/>
                    <a:pt x="182" y="159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207" y="128"/>
                    <a:pt x="207" y="128"/>
                    <a:pt x="207" y="128"/>
                  </a:cubicBezTo>
                  <a:lnTo>
                    <a:pt x="202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23" name="Freeform 22"/>
            <p:cNvSpPr>
              <a:spLocks noEditPoints="1"/>
            </p:cNvSpPr>
            <p:nvPr/>
          </p:nvSpPr>
          <p:spPr bwMode="auto">
            <a:xfrm>
              <a:off x="7394035" y="1759819"/>
              <a:ext cx="149563" cy="142317"/>
            </a:xfrm>
            <a:custGeom>
              <a:avLst/>
              <a:gdLst>
                <a:gd name="T0" fmla="*/ 87 w 218"/>
                <a:gd name="T1" fmla="*/ 189 h 207"/>
                <a:gd name="T2" fmla="*/ 163 w 218"/>
                <a:gd name="T3" fmla="*/ 108 h 207"/>
                <a:gd name="T4" fmla="*/ 142 w 218"/>
                <a:gd name="T5" fmla="*/ 15 h 207"/>
                <a:gd name="T6" fmla="*/ 69 w 218"/>
                <a:gd name="T7" fmla="*/ 114 h 207"/>
                <a:gd name="T8" fmla="*/ 69 w 218"/>
                <a:gd name="T9" fmla="*/ 85 h 207"/>
                <a:gd name="T10" fmla="*/ 69 w 218"/>
                <a:gd name="T11" fmla="*/ 114 h 207"/>
                <a:gd name="T12" fmla="*/ 71 w 218"/>
                <a:gd name="T13" fmla="*/ 58 h 207"/>
                <a:gd name="T14" fmla="*/ 102 w 218"/>
                <a:gd name="T15" fmla="*/ 58 h 207"/>
                <a:gd name="T16" fmla="*/ 119 w 218"/>
                <a:gd name="T17" fmla="*/ 172 h 207"/>
                <a:gd name="T18" fmla="*/ 107 w 218"/>
                <a:gd name="T19" fmla="*/ 130 h 207"/>
                <a:gd name="T20" fmla="*/ 119 w 218"/>
                <a:gd name="T21" fmla="*/ 172 h 207"/>
                <a:gd name="T22" fmla="*/ 106 w 218"/>
                <a:gd name="T23" fmla="*/ 74 h 207"/>
                <a:gd name="T24" fmla="*/ 141 w 218"/>
                <a:gd name="T25" fmla="*/ 74 h 207"/>
                <a:gd name="T26" fmla="*/ 154 w 218"/>
                <a:gd name="T27" fmla="*/ 36 h 207"/>
                <a:gd name="T28" fmla="*/ 154 w 218"/>
                <a:gd name="T29" fmla="*/ 63 h 207"/>
                <a:gd name="T30" fmla="*/ 154 w 218"/>
                <a:gd name="T31" fmla="*/ 36 h 207"/>
                <a:gd name="T32" fmla="*/ 214 w 218"/>
                <a:gd name="T33" fmla="*/ 126 h 207"/>
                <a:gd name="T34" fmla="*/ 214 w 218"/>
                <a:gd name="T35" fmla="*/ 125 h 207"/>
                <a:gd name="T36" fmla="*/ 202 w 218"/>
                <a:gd name="T37" fmla="*/ 0 h 207"/>
                <a:gd name="T38" fmla="*/ 179 w 218"/>
                <a:gd name="T39" fmla="*/ 3 h 207"/>
                <a:gd name="T40" fmla="*/ 170 w 218"/>
                <a:gd name="T41" fmla="*/ 125 h 207"/>
                <a:gd name="T42" fmla="*/ 176 w 218"/>
                <a:gd name="T43" fmla="*/ 163 h 207"/>
                <a:gd name="T44" fmla="*/ 172 w 218"/>
                <a:gd name="T45" fmla="*/ 179 h 207"/>
                <a:gd name="T46" fmla="*/ 203 w 218"/>
                <a:gd name="T47" fmla="*/ 199 h 207"/>
                <a:gd name="T48" fmla="*/ 207 w 218"/>
                <a:gd name="T49" fmla="*/ 206 h 207"/>
                <a:gd name="T50" fmla="*/ 206 w 218"/>
                <a:gd name="T51" fmla="*/ 182 h 207"/>
                <a:gd name="T52" fmla="*/ 207 w 218"/>
                <a:gd name="T53" fmla="*/ 166 h 207"/>
                <a:gd name="T54" fmla="*/ 207 w 218"/>
                <a:gd name="T55" fmla="*/ 165 h 207"/>
                <a:gd name="T56" fmla="*/ 185 w 218"/>
                <a:gd name="T57" fmla="*/ 7 h 207"/>
                <a:gd name="T58" fmla="*/ 208 w 218"/>
                <a:gd name="T59" fmla="*/ 122 h 207"/>
                <a:gd name="T60" fmla="*/ 198 w 218"/>
                <a:gd name="T61" fmla="*/ 30 h 207"/>
                <a:gd name="T62" fmla="*/ 197 w 218"/>
                <a:gd name="T63" fmla="*/ 122 h 207"/>
                <a:gd name="T64" fmla="*/ 185 w 218"/>
                <a:gd name="T65" fmla="*/ 7 h 207"/>
                <a:gd name="T66" fmla="*/ 210 w 218"/>
                <a:gd name="T67" fmla="*/ 201 h 207"/>
                <a:gd name="T68" fmla="*/ 201 w 218"/>
                <a:gd name="T69" fmla="*/ 189 h 207"/>
                <a:gd name="T70" fmla="*/ 192 w 218"/>
                <a:gd name="T71" fmla="*/ 173 h 207"/>
                <a:gd name="T72" fmla="*/ 194 w 218"/>
                <a:gd name="T73" fmla="*/ 186 h 207"/>
                <a:gd name="T74" fmla="*/ 188 w 218"/>
                <a:gd name="T75" fmla="*/ 169 h 207"/>
                <a:gd name="T76" fmla="*/ 201 w 218"/>
                <a:gd name="T77" fmla="*/ 166 h 207"/>
                <a:gd name="T78" fmla="*/ 201 w 218"/>
                <a:gd name="T79" fmla="*/ 182 h 207"/>
                <a:gd name="T80" fmla="*/ 202 w 218"/>
                <a:gd name="T81" fmla="*/ 159 h 207"/>
                <a:gd name="T82" fmla="*/ 200 w 218"/>
                <a:gd name="T83" fmla="*/ 134 h 207"/>
                <a:gd name="T84" fmla="*/ 195 w 218"/>
                <a:gd name="T85" fmla="*/ 159 h 207"/>
                <a:gd name="T86" fmla="*/ 176 w 218"/>
                <a:gd name="T87" fmla="*/ 128 h 207"/>
                <a:gd name="T88" fmla="*/ 202 w 218"/>
                <a:gd name="T89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8" h="207">
                  <a:moveTo>
                    <a:pt x="32" y="69"/>
                  </a:moveTo>
                  <a:cubicBezTo>
                    <a:pt x="0" y="134"/>
                    <a:pt x="55" y="181"/>
                    <a:pt x="87" y="189"/>
                  </a:cubicBezTo>
                  <a:cubicBezTo>
                    <a:pt x="143" y="203"/>
                    <a:pt x="147" y="164"/>
                    <a:pt x="146" y="138"/>
                  </a:cubicBezTo>
                  <a:cubicBezTo>
                    <a:pt x="145" y="127"/>
                    <a:pt x="153" y="118"/>
                    <a:pt x="163" y="108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61" y="18"/>
                    <a:pt x="152" y="16"/>
                    <a:pt x="142" y="15"/>
                  </a:cubicBezTo>
                  <a:cubicBezTo>
                    <a:pt x="91" y="13"/>
                    <a:pt x="49" y="34"/>
                    <a:pt x="32" y="69"/>
                  </a:cubicBezTo>
                  <a:close/>
                  <a:moveTo>
                    <a:pt x="69" y="114"/>
                  </a:moveTo>
                  <a:cubicBezTo>
                    <a:pt x="61" y="114"/>
                    <a:pt x="54" y="108"/>
                    <a:pt x="54" y="100"/>
                  </a:cubicBezTo>
                  <a:cubicBezTo>
                    <a:pt x="54" y="92"/>
                    <a:pt x="61" y="85"/>
                    <a:pt x="69" y="85"/>
                  </a:cubicBezTo>
                  <a:cubicBezTo>
                    <a:pt x="77" y="85"/>
                    <a:pt x="83" y="92"/>
                    <a:pt x="83" y="100"/>
                  </a:cubicBezTo>
                  <a:cubicBezTo>
                    <a:pt x="83" y="108"/>
                    <a:pt x="77" y="114"/>
                    <a:pt x="69" y="114"/>
                  </a:cubicBezTo>
                  <a:close/>
                  <a:moveTo>
                    <a:pt x="86" y="74"/>
                  </a:moveTo>
                  <a:cubicBezTo>
                    <a:pt x="78" y="74"/>
                    <a:pt x="71" y="67"/>
                    <a:pt x="71" y="58"/>
                  </a:cubicBezTo>
                  <a:cubicBezTo>
                    <a:pt x="71" y="50"/>
                    <a:pt x="78" y="43"/>
                    <a:pt x="86" y="43"/>
                  </a:cubicBezTo>
                  <a:cubicBezTo>
                    <a:pt x="95" y="43"/>
                    <a:pt x="102" y="50"/>
                    <a:pt x="102" y="58"/>
                  </a:cubicBezTo>
                  <a:cubicBezTo>
                    <a:pt x="102" y="67"/>
                    <a:pt x="95" y="74"/>
                    <a:pt x="86" y="74"/>
                  </a:cubicBezTo>
                  <a:close/>
                  <a:moveTo>
                    <a:pt x="119" y="172"/>
                  </a:moveTo>
                  <a:cubicBezTo>
                    <a:pt x="107" y="182"/>
                    <a:pt x="88" y="178"/>
                    <a:pt x="87" y="166"/>
                  </a:cubicBezTo>
                  <a:cubicBezTo>
                    <a:pt x="86" y="149"/>
                    <a:pt x="95" y="134"/>
                    <a:pt x="107" y="130"/>
                  </a:cubicBezTo>
                  <a:cubicBezTo>
                    <a:pt x="111" y="128"/>
                    <a:pt x="120" y="132"/>
                    <a:pt x="123" y="139"/>
                  </a:cubicBezTo>
                  <a:cubicBezTo>
                    <a:pt x="127" y="147"/>
                    <a:pt x="129" y="164"/>
                    <a:pt x="119" y="172"/>
                  </a:cubicBezTo>
                  <a:close/>
                  <a:moveTo>
                    <a:pt x="124" y="92"/>
                  </a:moveTo>
                  <a:cubicBezTo>
                    <a:pt x="114" y="92"/>
                    <a:pt x="106" y="84"/>
                    <a:pt x="106" y="74"/>
                  </a:cubicBezTo>
                  <a:cubicBezTo>
                    <a:pt x="106" y="65"/>
                    <a:pt x="114" y="57"/>
                    <a:pt x="124" y="57"/>
                  </a:cubicBezTo>
                  <a:cubicBezTo>
                    <a:pt x="133" y="57"/>
                    <a:pt x="141" y="65"/>
                    <a:pt x="141" y="74"/>
                  </a:cubicBezTo>
                  <a:cubicBezTo>
                    <a:pt x="141" y="84"/>
                    <a:pt x="133" y="92"/>
                    <a:pt x="124" y="92"/>
                  </a:cubicBezTo>
                  <a:close/>
                  <a:moveTo>
                    <a:pt x="154" y="36"/>
                  </a:moveTo>
                  <a:cubicBezTo>
                    <a:pt x="161" y="36"/>
                    <a:pt x="167" y="42"/>
                    <a:pt x="167" y="49"/>
                  </a:cubicBezTo>
                  <a:cubicBezTo>
                    <a:pt x="167" y="57"/>
                    <a:pt x="161" y="63"/>
                    <a:pt x="154" y="63"/>
                  </a:cubicBezTo>
                  <a:cubicBezTo>
                    <a:pt x="146" y="63"/>
                    <a:pt x="140" y="57"/>
                    <a:pt x="140" y="49"/>
                  </a:cubicBezTo>
                  <a:cubicBezTo>
                    <a:pt x="140" y="42"/>
                    <a:pt x="146" y="36"/>
                    <a:pt x="154" y="36"/>
                  </a:cubicBezTo>
                  <a:close/>
                  <a:moveTo>
                    <a:pt x="208" y="163"/>
                  </a:moveTo>
                  <a:cubicBezTo>
                    <a:pt x="214" y="126"/>
                    <a:pt x="214" y="126"/>
                    <a:pt x="214" y="126"/>
                  </a:cubicBezTo>
                  <a:cubicBezTo>
                    <a:pt x="214" y="126"/>
                    <a:pt x="214" y="126"/>
                    <a:pt x="214" y="125"/>
                  </a:cubicBezTo>
                  <a:cubicBezTo>
                    <a:pt x="214" y="125"/>
                    <a:pt x="214" y="125"/>
                    <a:pt x="214" y="125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2"/>
                    <a:pt x="203" y="0"/>
                    <a:pt x="20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0" y="0"/>
                    <a:pt x="179" y="2"/>
                    <a:pt x="179" y="3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6" y="163"/>
                    <a:pt x="176" y="163"/>
                    <a:pt x="176" y="163"/>
                  </a:cubicBezTo>
                  <a:cubicBezTo>
                    <a:pt x="176" y="164"/>
                    <a:pt x="176" y="165"/>
                    <a:pt x="177" y="165"/>
                  </a:cubicBezTo>
                  <a:cubicBezTo>
                    <a:pt x="175" y="168"/>
                    <a:pt x="172" y="172"/>
                    <a:pt x="172" y="179"/>
                  </a:cubicBezTo>
                  <a:cubicBezTo>
                    <a:pt x="172" y="190"/>
                    <a:pt x="188" y="195"/>
                    <a:pt x="197" y="197"/>
                  </a:cubicBezTo>
                  <a:cubicBezTo>
                    <a:pt x="200" y="198"/>
                    <a:pt x="202" y="199"/>
                    <a:pt x="203" y="199"/>
                  </a:cubicBezTo>
                  <a:cubicBezTo>
                    <a:pt x="206" y="201"/>
                    <a:pt x="207" y="205"/>
                    <a:pt x="205" y="207"/>
                  </a:cubicBezTo>
                  <a:cubicBezTo>
                    <a:pt x="207" y="206"/>
                    <a:pt x="207" y="206"/>
                    <a:pt x="207" y="206"/>
                  </a:cubicBezTo>
                  <a:cubicBezTo>
                    <a:pt x="211" y="204"/>
                    <a:pt x="218" y="197"/>
                    <a:pt x="209" y="187"/>
                  </a:cubicBezTo>
                  <a:cubicBezTo>
                    <a:pt x="207" y="185"/>
                    <a:pt x="206" y="184"/>
                    <a:pt x="206" y="182"/>
                  </a:cubicBezTo>
                  <a:cubicBezTo>
                    <a:pt x="206" y="181"/>
                    <a:pt x="206" y="180"/>
                    <a:pt x="207" y="179"/>
                  </a:cubicBezTo>
                  <a:cubicBezTo>
                    <a:pt x="208" y="176"/>
                    <a:pt x="210" y="172"/>
                    <a:pt x="207" y="166"/>
                  </a:cubicBezTo>
                  <a:cubicBezTo>
                    <a:pt x="206" y="166"/>
                    <a:pt x="206" y="166"/>
                    <a:pt x="206" y="165"/>
                  </a:cubicBezTo>
                  <a:cubicBezTo>
                    <a:pt x="206" y="165"/>
                    <a:pt x="207" y="165"/>
                    <a:pt x="207" y="165"/>
                  </a:cubicBezTo>
                  <a:cubicBezTo>
                    <a:pt x="207" y="164"/>
                    <a:pt x="208" y="164"/>
                    <a:pt x="208" y="163"/>
                  </a:cubicBezTo>
                  <a:close/>
                  <a:moveTo>
                    <a:pt x="185" y="7"/>
                  </a:moveTo>
                  <a:cubicBezTo>
                    <a:pt x="199" y="7"/>
                    <a:pt x="199" y="7"/>
                    <a:pt x="199" y="7"/>
                  </a:cubicBezTo>
                  <a:cubicBezTo>
                    <a:pt x="208" y="122"/>
                    <a:pt x="208" y="122"/>
                    <a:pt x="208" y="122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98" y="30"/>
                    <a:pt x="198" y="30"/>
                    <a:pt x="198" y="30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7" y="122"/>
                    <a:pt x="197" y="122"/>
                    <a:pt x="197" y="122"/>
                  </a:cubicBezTo>
                  <a:cubicBezTo>
                    <a:pt x="176" y="122"/>
                    <a:pt x="176" y="122"/>
                    <a:pt x="176" y="122"/>
                  </a:cubicBezTo>
                  <a:lnTo>
                    <a:pt x="185" y="7"/>
                  </a:lnTo>
                  <a:close/>
                  <a:moveTo>
                    <a:pt x="207" y="189"/>
                  </a:moveTo>
                  <a:cubicBezTo>
                    <a:pt x="213" y="194"/>
                    <a:pt x="210" y="201"/>
                    <a:pt x="210" y="201"/>
                  </a:cubicBezTo>
                  <a:cubicBezTo>
                    <a:pt x="210" y="201"/>
                    <a:pt x="210" y="197"/>
                    <a:pt x="208" y="194"/>
                  </a:cubicBezTo>
                  <a:cubicBezTo>
                    <a:pt x="207" y="191"/>
                    <a:pt x="204" y="191"/>
                    <a:pt x="201" y="189"/>
                  </a:cubicBezTo>
                  <a:cubicBezTo>
                    <a:pt x="197" y="187"/>
                    <a:pt x="194" y="185"/>
                    <a:pt x="192" y="180"/>
                  </a:cubicBezTo>
                  <a:cubicBezTo>
                    <a:pt x="191" y="176"/>
                    <a:pt x="192" y="173"/>
                    <a:pt x="192" y="173"/>
                  </a:cubicBezTo>
                  <a:cubicBezTo>
                    <a:pt x="192" y="173"/>
                    <a:pt x="190" y="175"/>
                    <a:pt x="190" y="178"/>
                  </a:cubicBezTo>
                  <a:cubicBezTo>
                    <a:pt x="190" y="183"/>
                    <a:pt x="194" y="186"/>
                    <a:pt x="194" y="186"/>
                  </a:cubicBezTo>
                  <a:cubicBezTo>
                    <a:pt x="194" y="186"/>
                    <a:pt x="189" y="185"/>
                    <a:pt x="187" y="180"/>
                  </a:cubicBezTo>
                  <a:cubicBezTo>
                    <a:pt x="185" y="177"/>
                    <a:pt x="187" y="174"/>
                    <a:pt x="188" y="169"/>
                  </a:cubicBezTo>
                  <a:cubicBezTo>
                    <a:pt x="188" y="168"/>
                    <a:pt x="188" y="167"/>
                    <a:pt x="188" y="166"/>
                  </a:cubicBezTo>
                  <a:cubicBezTo>
                    <a:pt x="201" y="166"/>
                    <a:pt x="201" y="166"/>
                    <a:pt x="201" y="166"/>
                  </a:cubicBezTo>
                  <a:cubicBezTo>
                    <a:pt x="202" y="167"/>
                    <a:pt x="203" y="169"/>
                    <a:pt x="203" y="172"/>
                  </a:cubicBezTo>
                  <a:cubicBezTo>
                    <a:pt x="203" y="178"/>
                    <a:pt x="201" y="179"/>
                    <a:pt x="201" y="182"/>
                  </a:cubicBezTo>
                  <a:cubicBezTo>
                    <a:pt x="202" y="185"/>
                    <a:pt x="205" y="187"/>
                    <a:pt x="207" y="189"/>
                  </a:cubicBezTo>
                  <a:close/>
                  <a:moveTo>
                    <a:pt x="202" y="159"/>
                  </a:moveTo>
                  <a:cubicBezTo>
                    <a:pt x="198" y="159"/>
                    <a:pt x="198" y="159"/>
                    <a:pt x="198" y="159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197" y="134"/>
                    <a:pt x="197" y="134"/>
                    <a:pt x="197" y="134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82" y="159"/>
                    <a:pt x="182" y="159"/>
                    <a:pt x="182" y="159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207" y="128"/>
                    <a:pt x="207" y="128"/>
                    <a:pt x="207" y="128"/>
                  </a:cubicBezTo>
                  <a:lnTo>
                    <a:pt x="202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24" name="Freeform 21"/>
            <p:cNvSpPr>
              <a:spLocks noEditPoints="1"/>
            </p:cNvSpPr>
            <p:nvPr/>
          </p:nvSpPr>
          <p:spPr bwMode="auto">
            <a:xfrm>
              <a:off x="6251547" y="1731944"/>
              <a:ext cx="227874" cy="184853"/>
            </a:xfrm>
            <a:custGeom>
              <a:avLst/>
              <a:gdLst>
                <a:gd name="T0" fmla="*/ 19 w 204"/>
                <a:gd name="T1" fmla="*/ 42 h 165"/>
                <a:gd name="T2" fmla="*/ 58 w 204"/>
                <a:gd name="T3" fmla="*/ 66 h 165"/>
                <a:gd name="T4" fmla="*/ 203 w 204"/>
                <a:gd name="T5" fmla="*/ 161 h 165"/>
                <a:gd name="T6" fmla="*/ 128 w 204"/>
                <a:gd name="T7" fmla="*/ 149 h 165"/>
                <a:gd name="T8" fmla="*/ 100 w 204"/>
                <a:gd name="T9" fmla="*/ 155 h 165"/>
                <a:gd name="T10" fmla="*/ 24 w 204"/>
                <a:gd name="T11" fmla="*/ 165 h 165"/>
                <a:gd name="T12" fmla="*/ 0 w 204"/>
                <a:gd name="T13" fmla="*/ 10 h 165"/>
                <a:gd name="T14" fmla="*/ 47 w 204"/>
                <a:gd name="T15" fmla="*/ 9 h 165"/>
                <a:gd name="T16" fmla="*/ 128 w 204"/>
                <a:gd name="T17" fmla="*/ 0 h 165"/>
                <a:gd name="T18" fmla="*/ 198 w 204"/>
                <a:gd name="T19" fmla="*/ 13 h 165"/>
                <a:gd name="T20" fmla="*/ 100 w 204"/>
                <a:gd name="T21" fmla="*/ 12 h 165"/>
                <a:gd name="T22" fmla="*/ 24 w 204"/>
                <a:gd name="T23" fmla="*/ 23 h 165"/>
                <a:gd name="T24" fmla="*/ 24 w 204"/>
                <a:gd name="T25" fmla="*/ 150 h 165"/>
                <a:gd name="T26" fmla="*/ 100 w 204"/>
                <a:gd name="T27" fmla="*/ 138 h 165"/>
                <a:gd name="T28" fmla="*/ 180 w 204"/>
                <a:gd name="T29" fmla="*/ 23 h 165"/>
                <a:gd name="T30" fmla="*/ 104 w 204"/>
                <a:gd name="T31" fmla="*/ 12 h 165"/>
                <a:gd name="T32" fmla="*/ 156 w 204"/>
                <a:gd name="T33" fmla="*/ 142 h 165"/>
                <a:gd name="T34" fmla="*/ 198 w 204"/>
                <a:gd name="T35" fmla="*/ 20 h 165"/>
                <a:gd name="T36" fmla="*/ 118 w 204"/>
                <a:gd name="T37" fmla="*/ 42 h 165"/>
                <a:gd name="T38" fmla="*/ 154 w 204"/>
                <a:gd name="T39" fmla="*/ 54 h 165"/>
                <a:gd name="T40" fmla="*/ 183 w 204"/>
                <a:gd name="T41" fmla="*/ 58 h 165"/>
                <a:gd name="T42" fmla="*/ 156 w 204"/>
                <a:gd name="T43" fmla="*/ 36 h 165"/>
                <a:gd name="T44" fmla="*/ 154 w 204"/>
                <a:gd name="T45" fmla="*/ 40 h 165"/>
                <a:gd name="T46" fmla="*/ 183 w 204"/>
                <a:gd name="T47" fmla="*/ 43 h 165"/>
                <a:gd name="T48" fmla="*/ 156 w 204"/>
                <a:gd name="T49" fmla="*/ 93 h 165"/>
                <a:gd name="T50" fmla="*/ 118 w 204"/>
                <a:gd name="T51" fmla="*/ 90 h 165"/>
                <a:gd name="T52" fmla="*/ 180 w 204"/>
                <a:gd name="T53" fmla="*/ 105 h 165"/>
                <a:gd name="T54" fmla="*/ 180 w 204"/>
                <a:gd name="T55" fmla="*/ 101 h 165"/>
                <a:gd name="T56" fmla="*/ 128 w 204"/>
                <a:gd name="T57" fmla="*/ 56 h 165"/>
                <a:gd name="T58" fmla="*/ 128 w 204"/>
                <a:gd name="T59" fmla="*/ 61 h 165"/>
                <a:gd name="T60" fmla="*/ 183 w 204"/>
                <a:gd name="T61" fmla="*/ 76 h 165"/>
                <a:gd name="T62" fmla="*/ 156 w 204"/>
                <a:gd name="T63" fmla="*/ 65 h 165"/>
                <a:gd name="T64" fmla="*/ 118 w 204"/>
                <a:gd name="T65" fmla="*/ 71 h 165"/>
                <a:gd name="T66" fmla="*/ 154 w 204"/>
                <a:gd name="T67" fmla="*/ 83 h 165"/>
                <a:gd name="T68" fmla="*/ 183 w 204"/>
                <a:gd name="T69" fmla="*/ 86 h 165"/>
                <a:gd name="T70" fmla="*/ 66 w 204"/>
                <a:gd name="T71" fmla="*/ 29 h 165"/>
                <a:gd name="T72" fmla="*/ 85 w 204"/>
                <a:gd name="T73" fmla="*/ 33 h 165"/>
                <a:gd name="T74" fmla="*/ 66 w 204"/>
                <a:gd name="T75" fmla="*/ 29 h 165"/>
                <a:gd name="T76" fmla="*/ 118 w 204"/>
                <a:gd name="T77" fmla="*/ 100 h 165"/>
                <a:gd name="T78" fmla="*/ 154 w 204"/>
                <a:gd name="T79" fmla="*/ 112 h 165"/>
                <a:gd name="T80" fmla="*/ 183 w 204"/>
                <a:gd name="T81" fmla="*/ 115 h 165"/>
                <a:gd name="T82" fmla="*/ 48 w 204"/>
                <a:gd name="T83" fmla="*/ 108 h 165"/>
                <a:gd name="T84" fmla="*/ 20 w 204"/>
                <a:gd name="T85" fmla="*/ 120 h 165"/>
                <a:gd name="T86" fmla="*/ 76 w 204"/>
                <a:gd name="T87" fmla="*/ 104 h 165"/>
                <a:gd name="T88" fmla="*/ 76 w 204"/>
                <a:gd name="T89" fmla="*/ 99 h 165"/>
                <a:gd name="T90" fmla="*/ 20 w 204"/>
                <a:gd name="T91" fmla="*/ 129 h 165"/>
                <a:gd name="T92" fmla="*/ 49 w 204"/>
                <a:gd name="T93" fmla="*/ 126 h 165"/>
                <a:gd name="T94" fmla="*/ 48 w 204"/>
                <a:gd name="T95" fmla="*/ 122 h 165"/>
                <a:gd name="T96" fmla="*/ 118 w 204"/>
                <a:gd name="T97" fmla="*/ 114 h 165"/>
                <a:gd name="T98" fmla="*/ 154 w 204"/>
                <a:gd name="T99" fmla="*/ 126 h 165"/>
                <a:gd name="T100" fmla="*/ 156 w 204"/>
                <a:gd name="T101" fmla="*/ 122 h 165"/>
                <a:gd name="T102" fmla="*/ 66 w 204"/>
                <a:gd name="T103" fmla="*/ 48 h 165"/>
                <a:gd name="T104" fmla="*/ 85 w 204"/>
                <a:gd name="T105" fmla="*/ 42 h 165"/>
                <a:gd name="T106" fmla="*/ 48 w 204"/>
                <a:gd name="T107" fmla="*/ 93 h 165"/>
                <a:gd name="T108" fmla="*/ 20 w 204"/>
                <a:gd name="T109" fmla="*/ 105 h 165"/>
                <a:gd name="T110" fmla="*/ 76 w 204"/>
                <a:gd name="T111" fmla="*/ 89 h 165"/>
                <a:gd name="T112" fmla="*/ 76 w 204"/>
                <a:gd name="T113" fmla="*/ 85 h 165"/>
                <a:gd name="T114" fmla="*/ 66 w 204"/>
                <a:gd name="T115" fmla="*/ 62 h 165"/>
                <a:gd name="T116" fmla="*/ 85 w 204"/>
                <a:gd name="T117" fmla="*/ 57 h 165"/>
                <a:gd name="T118" fmla="*/ 48 w 204"/>
                <a:gd name="T119" fmla="*/ 79 h 165"/>
                <a:gd name="T120" fmla="*/ 20 w 204"/>
                <a:gd name="T121" fmla="*/ 91 h 165"/>
                <a:gd name="T122" fmla="*/ 76 w 204"/>
                <a:gd name="T123" fmla="*/ 75 h 165"/>
                <a:gd name="T124" fmla="*/ 76 w 204"/>
                <a:gd name="T125" fmla="*/ 7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4" h="165">
                  <a:moveTo>
                    <a:pt x="24" y="78"/>
                  </a:moveTo>
                  <a:cubicBezTo>
                    <a:pt x="22" y="78"/>
                    <a:pt x="21" y="78"/>
                    <a:pt x="19" y="78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1" y="42"/>
                    <a:pt x="22" y="42"/>
                    <a:pt x="24" y="42"/>
                  </a:cubicBezTo>
                  <a:cubicBezTo>
                    <a:pt x="34" y="42"/>
                    <a:pt x="46" y="35"/>
                    <a:pt x="58" y="3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46" y="71"/>
                    <a:pt x="34" y="78"/>
                    <a:pt x="24" y="78"/>
                  </a:cubicBezTo>
                  <a:close/>
                  <a:moveTo>
                    <a:pt x="204" y="160"/>
                  </a:moveTo>
                  <a:cubicBezTo>
                    <a:pt x="203" y="161"/>
                    <a:pt x="203" y="161"/>
                    <a:pt x="203" y="161"/>
                  </a:cubicBezTo>
                  <a:cubicBezTo>
                    <a:pt x="202" y="161"/>
                    <a:pt x="195" y="165"/>
                    <a:pt x="180" y="165"/>
                  </a:cubicBezTo>
                  <a:cubicBezTo>
                    <a:pt x="172" y="165"/>
                    <a:pt x="163" y="162"/>
                    <a:pt x="154" y="157"/>
                  </a:cubicBezTo>
                  <a:cubicBezTo>
                    <a:pt x="145" y="154"/>
                    <a:pt x="135" y="149"/>
                    <a:pt x="128" y="149"/>
                  </a:cubicBezTo>
                  <a:cubicBezTo>
                    <a:pt x="112" y="149"/>
                    <a:pt x="104" y="155"/>
                    <a:pt x="104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0" y="155"/>
                    <a:pt x="100" y="155"/>
                    <a:pt x="100" y="155"/>
                  </a:cubicBezTo>
                  <a:cubicBezTo>
                    <a:pt x="100" y="155"/>
                    <a:pt x="92" y="149"/>
                    <a:pt x="76" y="149"/>
                  </a:cubicBezTo>
                  <a:cubicBezTo>
                    <a:pt x="68" y="149"/>
                    <a:pt x="59" y="154"/>
                    <a:pt x="50" y="157"/>
                  </a:cubicBezTo>
                  <a:cubicBezTo>
                    <a:pt x="41" y="162"/>
                    <a:pt x="32" y="165"/>
                    <a:pt x="24" y="165"/>
                  </a:cubicBezTo>
                  <a:cubicBezTo>
                    <a:pt x="8" y="165"/>
                    <a:pt x="1" y="161"/>
                    <a:pt x="1" y="16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10" y="16"/>
                    <a:pt x="24" y="16"/>
                  </a:cubicBezTo>
                  <a:cubicBezTo>
                    <a:pt x="30" y="16"/>
                    <a:pt x="38" y="13"/>
                    <a:pt x="47" y="9"/>
                  </a:cubicBezTo>
                  <a:cubicBezTo>
                    <a:pt x="57" y="5"/>
                    <a:pt x="67" y="0"/>
                    <a:pt x="76" y="0"/>
                  </a:cubicBezTo>
                  <a:cubicBezTo>
                    <a:pt x="90" y="0"/>
                    <a:pt x="98" y="4"/>
                    <a:pt x="102" y="6"/>
                  </a:cubicBezTo>
                  <a:cubicBezTo>
                    <a:pt x="106" y="4"/>
                    <a:pt x="114" y="0"/>
                    <a:pt x="128" y="0"/>
                  </a:cubicBezTo>
                  <a:cubicBezTo>
                    <a:pt x="137" y="0"/>
                    <a:pt x="147" y="5"/>
                    <a:pt x="157" y="9"/>
                  </a:cubicBezTo>
                  <a:cubicBezTo>
                    <a:pt x="165" y="13"/>
                    <a:pt x="173" y="16"/>
                    <a:pt x="180" y="16"/>
                  </a:cubicBezTo>
                  <a:cubicBezTo>
                    <a:pt x="194" y="16"/>
                    <a:pt x="198" y="13"/>
                    <a:pt x="198" y="13"/>
                  </a:cubicBezTo>
                  <a:cubicBezTo>
                    <a:pt x="204" y="10"/>
                    <a:pt x="204" y="10"/>
                    <a:pt x="204" y="10"/>
                  </a:cubicBezTo>
                  <a:lnTo>
                    <a:pt x="204" y="160"/>
                  </a:lnTo>
                  <a:close/>
                  <a:moveTo>
                    <a:pt x="100" y="12"/>
                  </a:moveTo>
                  <a:cubicBezTo>
                    <a:pt x="97" y="11"/>
                    <a:pt x="90" y="7"/>
                    <a:pt x="76" y="7"/>
                  </a:cubicBezTo>
                  <a:cubicBezTo>
                    <a:pt x="68" y="7"/>
                    <a:pt x="59" y="11"/>
                    <a:pt x="49" y="15"/>
                  </a:cubicBezTo>
                  <a:cubicBezTo>
                    <a:pt x="40" y="19"/>
                    <a:pt x="31" y="23"/>
                    <a:pt x="24" y="23"/>
                  </a:cubicBezTo>
                  <a:cubicBezTo>
                    <a:pt x="13" y="23"/>
                    <a:pt x="10" y="21"/>
                    <a:pt x="6" y="20"/>
                  </a:cubicBezTo>
                  <a:cubicBezTo>
                    <a:pt x="6" y="146"/>
                    <a:pt x="6" y="146"/>
                    <a:pt x="6" y="146"/>
                  </a:cubicBezTo>
                  <a:cubicBezTo>
                    <a:pt x="9" y="148"/>
                    <a:pt x="12" y="150"/>
                    <a:pt x="24" y="150"/>
                  </a:cubicBezTo>
                  <a:cubicBezTo>
                    <a:pt x="31" y="150"/>
                    <a:pt x="39" y="146"/>
                    <a:pt x="48" y="142"/>
                  </a:cubicBezTo>
                  <a:cubicBezTo>
                    <a:pt x="57" y="138"/>
                    <a:pt x="67" y="134"/>
                    <a:pt x="76" y="134"/>
                  </a:cubicBezTo>
                  <a:cubicBezTo>
                    <a:pt x="88" y="134"/>
                    <a:pt x="96" y="137"/>
                    <a:pt x="100" y="138"/>
                  </a:cubicBezTo>
                  <a:lnTo>
                    <a:pt x="100" y="12"/>
                  </a:lnTo>
                  <a:close/>
                  <a:moveTo>
                    <a:pt x="198" y="20"/>
                  </a:moveTo>
                  <a:cubicBezTo>
                    <a:pt x="194" y="21"/>
                    <a:pt x="190" y="23"/>
                    <a:pt x="180" y="23"/>
                  </a:cubicBezTo>
                  <a:cubicBezTo>
                    <a:pt x="172" y="23"/>
                    <a:pt x="164" y="19"/>
                    <a:pt x="154" y="15"/>
                  </a:cubicBezTo>
                  <a:cubicBezTo>
                    <a:pt x="145" y="11"/>
                    <a:pt x="136" y="7"/>
                    <a:pt x="128" y="7"/>
                  </a:cubicBezTo>
                  <a:cubicBezTo>
                    <a:pt x="114" y="7"/>
                    <a:pt x="106" y="11"/>
                    <a:pt x="104" y="12"/>
                  </a:cubicBezTo>
                  <a:cubicBezTo>
                    <a:pt x="104" y="138"/>
                    <a:pt x="104" y="138"/>
                    <a:pt x="104" y="138"/>
                  </a:cubicBezTo>
                  <a:cubicBezTo>
                    <a:pt x="108" y="137"/>
                    <a:pt x="116" y="134"/>
                    <a:pt x="128" y="134"/>
                  </a:cubicBezTo>
                  <a:cubicBezTo>
                    <a:pt x="137" y="134"/>
                    <a:pt x="146" y="138"/>
                    <a:pt x="156" y="142"/>
                  </a:cubicBezTo>
                  <a:cubicBezTo>
                    <a:pt x="165" y="146"/>
                    <a:pt x="173" y="150"/>
                    <a:pt x="180" y="150"/>
                  </a:cubicBezTo>
                  <a:cubicBezTo>
                    <a:pt x="191" y="150"/>
                    <a:pt x="195" y="148"/>
                    <a:pt x="198" y="146"/>
                  </a:cubicBezTo>
                  <a:lnTo>
                    <a:pt x="198" y="20"/>
                  </a:lnTo>
                  <a:close/>
                  <a:moveTo>
                    <a:pt x="156" y="50"/>
                  </a:moveTo>
                  <a:cubicBezTo>
                    <a:pt x="146" y="46"/>
                    <a:pt x="137" y="42"/>
                    <a:pt x="128" y="42"/>
                  </a:cubicBezTo>
                  <a:cubicBezTo>
                    <a:pt x="124" y="42"/>
                    <a:pt x="121" y="42"/>
                    <a:pt x="118" y="42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21" y="46"/>
                    <a:pt x="124" y="46"/>
                    <a:pt x="128" y="46"/>
                  </a:cubicBezTo>
                  <a:cubicBezTo>
                    <a:pt x="136" y="46"/>
                    <a:pt x="145" y="50"/>
                    <a:pt x="154" y="54"/>
                  </a:cubicBezTo>
                  <a:cubicBezTo>
                    <a:pt x="164" y="58"/>
                    <a:pt x="172" y="62"/>
                    <a:pt x="180" y="62"/>
                  </a:cubicBezTo>
                  <a:cubicBezTo>
                    <a:pt x="181" y="62"/>
                    <a:pt x="182" y="62"/>
                    <a:pt x="183" y="62"/>
                  </a:cubicBezTo>
                  <a:cubicBezTo>
                    <a:pt x="183" y="58"/>
                    <a:pt x="183" y="58"/>
                    <a:pt x="183" y="58"/>
                  </a:cubicBezTo>
                  <a:cubicBezTo>
                    <a:pt x="182" y="58"/>
                    <a:pt x="181" y="58"/>
                    <a:pt x="180" y="58"/>
                  </a:cubicBezTo>
                  <a:cubicBezTo>
                    <a:pt x="173" y="58"/>
                    <a:pt x="165" y="54"/>
                    <a:pt x="156" y="50"/>
                  </a:cubicBezTo>
                  <a:close/>
                  <a:moveTo>
                    <a:pt x="156" y="36"/>
                  </a:moveTo>
                  <a:cubicBezTo>
                    <a:pt x="150" y="33"/>
                    <a:pt x="144" y="31"/>
                    <a:pt x="138" y="29"/>
                  </a:cubicBezTo>
                  <a:cubicBezTo>
                    <a:pt x="138" y="34"/>
                    <a:pt x="138" y="34"/>
                    <a:pt x="138" y="34"/>
                  </a:cubicBezTo>
                  <a:cubicBezTo>
                    <a:pt x="143" y="35"/>
                    <a:pt x="149" y="38"/>
                    <a:pt x="154" y="40"/>
                  </a:cubicBezTo>
                  <a:cubicBezTo>
                    <a:pt x="164" y="44"/>
                    <a:pt x="172" y="48"/>
                    <a:pt x="180" y="48"/>
                  </a:cubicBezTo>
                  <a:cubicBezTo>
                    <a:pt x="181" y="48"/>
                    <a:pt x="182" y="48"/>
                    <a:pt x="183" y="48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2" y="43"/>
                    <a:pt x="181" y="43"/>
                    <a:pt x="180" y="43"/>
                  </a:cubicBezTo>
                  <a:cubicBezTo>
                    <a:pt x="173" y="43"/>
                    <a:pt x="165" y="40"/>
                    <a:pt x="156" y="36"/>
                  </a:cubicBezTo>
                  <a:close/>
                  <a:moveTo>
                    <a:pt x="156" y="93"/>
                  </a:moveTo>
                  <a:cubicBezTo>
                    <a:pt x="146" y="89"/>
                    <a:pt x="137" y="85"/>
                    <a:pt x="128" y="85"/>
                  </a:cubicBezTo>
                  <a:cubicBezTo>
                    <a:pt x="124" y="85"/>
                    <a:pt x="121" y="85"/>
                    <a:pt x="118" y="86"/>
                  </a:cubicBezTo>
                  <a:cubicBezTo>
                    <a:pt x="118" y="90"/>
                    <a:pt x="118" y="90"/>
                    <a:pt x="118" y="90"/>
                  </a:cubicBezTo>
                  <a:cubicBezTo>
                    <a:pt x="121" y="90"/>
                    <a:pt x="124" y="89"/>
                    <a:pt x="128" y="89"/>
                  </a:cubicBezTo>
                  <a:cubicBezTo>
                    <a:pt x="136" y="89"/>
                    <a:pt x="145" y="93"/>
                    <a:pt x="154" y="97"/>
                  </a:cubicBezTo>
                  <a:cubicBezTo>
                    <a:pt x="164" y="101"/>
                    <a:pt x="172" y="105"/>
                    <a:pt x="180" y="105"/>
                  </a:cubicBezTo>
                  <a:cubicBezTo>
                    <a:pt x="181" y="105"/>
                    <a:pt x="182" y="105"/>
                    <a:pt x="183" y="105"/>
                  </a:cubicBezTo>
                  <a:cubicBezTo>
                    <a:pt x="183" y="101"/>
                    <a:pt x="183" y="101"/>
                    <a:pt x="183" y="101"/>
                  </a:cubicBezTo>
                  <a:cubicBezTo>
                    <a:pt x="182" y="101"/>
                    <a:pt x="181" y="101"/>
                    <a:pt x="180" y="101"/>
                  </a:cubicBezTo>
                  <a:cubicBezTo>
                    <a:pt x="173" y="101"/>
                    <a:pt x="165" y="97"/>
                    <a:pt x="156" y="93"/>
                  </a:cubicBezTo>
                  <a:close/>
                  <a:moveTo>
                    <a:pt x="156" y="65"/>
                  </a:moveTo>
                  <a:cubicBezTo>
                    <a:pt x="146" y="60"/>
                    <a:pt x="137" y="56"/>
                    <a:pt x="128" y="56"/>
                  </a:cubicBezTo>
                  <a:cubicBezTo>
                    <a:pt x="124" y="56"/>
                    <a:pt x="121" y="56"/>
                    <a:pt x="118" y="57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21" y="61"/>
                    <a:pt x="124" y="61"/>
                    <a:pt x="128" y="61"/>
                  </a:cubicBezTo>
                  <a:cubicBezTo>
                    <a:pt x="136" y="61"/>
                    <a:pt x="145" y="65"/>
                    <a:pt x="154" y="69"/>
                  </a:cubicBezTo>
                  <a:cubicBezTo>
                    <a:pt x="164" y="73"/>
                    <a:pt x="172" y="77"/>
                    <a:pt x="180" y="77"/>
                  </a:cubicBezTo>
                  <a:cubicBezTo>
                    <a:pt x="181" y="77"/>
                    <a:pt x="182" y="76"/>
                    <a:pt x="183" y="76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2" y="72"/>
                    <a:pt x="181" y="72"/>
                    <a:pt x="180" y="72"/>
                  </a:cubicBezTo>
                  <a:cubicBezTo>
                    <a:pt x="173" y="72"/>
                    <a:pt x="165" y="68"/>
                    <a:pt x="156" y="65"/>
                  </a:cubicBezTo>
                  <a:close/>
                  <a:moveTo>
                    <a:pt x="156" y="79"/>
                  </a:moveTo>
                  <a:cubicBezTo>
                    <a:pt x="146" y="75"/>
                    <a:pt x="137" y="70"/>
                    <a:pt x="128" y="70"/>
                  </a:cubicBezTo>
                  <a:cubicBezTo>
                    <a:pt x="124" y="70"/>
                    <a:pt x="121" y="71"/>
                    <a:pt x="118" y="71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21" y="75"/>
                    <a:pt x="124" y="75"/>
                    <a:pt x="128" y="75"/>
                  </a:cubicBezTo>
                  <a:cubicBezTo>
                    <a:pt x="136" y="75"/>
                    <a:pt x="145" y="79"/>
                    <a:pt x="154" y="83"/>
                  </a:cubicBezTo>
                  <a:cubicBezTo>
                    <a:pt x="164" y="87"/>
                    <a:pt x="172" y="91"/>
                    <a:pt x="180" y="91"/>
                  </a:cubicBezTo>
                  <a:cubicBezTo>
                    <a:pt x="181" y="91"/>
                    <a:pt x="182" y="91"/>
                    <a:pt x="183" y="91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2" y="86"/>
                    <a:pt x="181" y="86"/>
                    <a:pt x="180" y="86"/>
                  </a:cubicBezTo>
                  <a:cubicBezTo>
                    <a:pt x="173" y="86"/>
                    <a:pt x="165" y="83"/>
                    <a:pt x="156" y="79"/>
                  </a:cubicBezTo>
                  <a:close/>
                  <a:moveTo>
                    <a:pt x="66" y="29"/>
                  </a:moveTo>
                  <a:cubicBezTo>
                    <a:pt x="66" y="34"/>
                    <a:pt x="66" y="34"/>
                    <a:pt x="66" y="34"/>
                  </a:cubicBezTo>
                  <a:cubicBezTo>
                    <a:pt x="70" y="32"/>
                    <a:pt x="73" y="32"/>
                    <a:pt x="76" y="32"/>
                  </a:cubicBezTo>
                  <a:cubicBezTo>
                    <a:pt x="79" y="32"/>
                    <a:pt x="82" y="32"/>
                    <a:pt x="85" y="33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2" y="28"/>
                    <a:pt x="79" y="27"/>
                    <a:pt x="76" y="27"/>
                  </a:cubicBezTo>
                  <a:cubicBezTo>
                    <a:pt x="73" y="27"/>
                    <a:pt x="70" y="28"/>
                    <a:pt x="66" y="29"/>
                  </a:cubicBezTo>
                  <a:close/>
                  <a:moveTo>
                    <a:pt x="156" y="108"/>
                  </a:moveTo>
                  <a:cubicBezTo>
                    <a:pt x="146" y="104"/>
                    <a:pt x="137" y="99"/>
                    <a:pt x="128" y="99"/>
                  </a:cubicBezTo>
                  <a:cubicBezTo>
                    <a:pt x="124" y="99"/>
                    <a:pt x="121" y="99"/>
                    <a:pt x="118" y="100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21" y="104"/>
                    <a:pt x="124" y="104"/>
                    <a:pt x="128" y="104"/>
                  </a:cubicBezTo>
                  <a:cubicBezTo>
                    <a:pt x="136" y="104"/>
                    <a:pt x="145" y="108"/>
                    <a:pt x="154" y="112"/>
                  </a:cubicBezTo>
                  <a:cubicBezTo>
                    <a:pt x="164" y="116"/>
                    <a:pt x="172" y="120"/>
                    <a:pt x="180" y="120"/>
                  </a:cubicBezTo>
                  <a:cubicBezTo>
                    <a:pt x="181" y="120"/>
                    <a:pt x="182" y="120"/>
                    <a:pt x="183" y="120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2" y="115"/>
                    <a:pt x="181" y="115"/>
                    <a:pt x="180" y="115"/>
                  </a:cubicBezTo>
                  <a:cubicBezTo>
                    <a:pt x="173" y="115"/>
                    <a:pt x="165" y="112"/>
                    <a:pt x="156" y="108"/>
                  </a:cubicBezTo>
                  <a:close/>
                  <a:moveTo>
                    <a:pt x="48" y="108"/>
                  </a:moveTo>
                  <a:cubicBezTo>
                    <a:pt x="39" y="112"/>
                    <a:pt x="31" y="115"/>
                    <a:pt x="24" y="115"/>
                  </a:cubicBezTo>
                  <a:cubicBezTo>
                    <a:pt x="23" y="115"/>
                    <a:pt x="21" y="115"/>
                    <a:pt x="20" y="115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1" y="120"/>
                    <a:pt x="23" y="120"/>
                    <a:pt x="24" y="120"/>
                  </a:cubicBezTo>
                  <a:cubicBezTo>
                    <a:pt x="31" y="120"/>
                    <a:pt x="40" y="116"/>
                    <a:pt x="49" y="112"/>
                  </a:cubicBezTo>
                  <a:cubicBezTo>
                    <a:pt x="59" y="108"/>
                    <a:pt x="68" y="104"/>
                    <a:pt x="76" y="104"/>
                  </a:cubicBezTo>
                  <a:cubicBezTo>
                    <a:pt x="79" y="104"/>
                    <a:pt x="82" y="104"/>
                    <a:pt x="85" y="104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2" y="99"/>
                    <a:pt x="79" y="99"/>
                    <a:pt x="76" y="99"/>
                  </a:cubicBezTo>
                  <a:cubicBezTo>
                    <a:pt x="67" y="99"/>
                    <a:pt x="57" y="104"/>
                    <a:pt x="48" y="108"/>
                  </a:cubicBezTo>
                  <a:close/>
                  <a:moveTo>
                    <a:pt x="24" y="130"/>
                  </a:moveTo>
                  <a:cubicBezTo>
                    <a:pt x="23" y="130"/>
                    <a:pt x="21" y="130"/>
                    <a:pt x="20" y="129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4"/>
                    <a:pt x="23" y="134"/>
                    <a:pt x="24" y="134"/>
                  </a:cubicBezTo>
                  <a:cubicBezTo>
                    <a:pt x="31" y="134"/>
                    <a:pt x="40" y="130"/>
                    <a:pt x="49" y="126"/>
                  </a:cubicBezTo>
                  <a:cubicBezTo>
                    <a:pt x="54" y="124"/>
                    <a:pt x="59" y="122"/>
                    <a:pt x="64" y="120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58" y="117"/>
                    <a:pt x="53" y="120"/>
                    <a:pt x="48" y="122"/>
                  </a:cubicBezTo>
                  <a:cubicBezTo>
                    <a:pt x="39" y="126"/>
                    <a:pt x="31" y="130"/>
                    <a:pt x="24" y="130"/>
                  </a:cubicBezTo>
                  <a:close/>
                  <a:moveTo>
                    <a:pt x="128" y="114"/>
                  </a:moveTo>
                  <a:cubicBezTo>
                    <a:pt x="124" y="114"/>
                    <a:pt x="121" y="114"/>
                    <a:pt x="118" y="114"/>
                  </a:cubicBezTo>
                  <a:cubicBezTo>
                    <a:pt x="118" y="119"/>
                    <a:pt x="118" y="119"/>
                    <a:pt x="118" y="119"/>
                  </a:cubicBezTo>
                  <a:cubicBezTo>
                    <a:pt x="121" y="118"/>
                    <a:pt x="124" y="118"/>
                    <a:pt x="128" y="118"/>
                  </a:cubicBezTo>
                  <a:cubicBezTo>
                    <a:pt x="136" y="118"/>
                    <a:pt x="145" y="122"/>
                    <a:pt x="154" y="126"/>
                  </a:cubicBezTo>
                  <a:cubicBezTo>
                    <a:pt x="157" y="127"/>
                    <a:pt x="160" y="129"/>
                    <a:pt x="163" y="13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1" y="124"/>
                    <a:pt x="158" y="123"/>
                    <a:pt x="156" y="122"/>
                  </a:cubicBezTo>
                  <a:cubicBezTo>
                    <a:pt x="146" y="118"/>
                    <a:pt x="137" y="114"/>
                    <a:pt x="128" y="114"/>
                  </a:cubicBezTo>
                  <a:close/>
                  <a:moveTo>
                    <a:pt x="66" y="43"/>
                  </a:moveTo>
                  <a:cubicBezTo>
                    <a:pt x="66" y="48"/>
                    <a:pt x="66" y="48"/>
                    <a:pt x="66" y="48"/>
                  </a:cubicBezTo>
                  <a:cubicBezTo>
                    <a:pt x="70" y="47"/>
                    <a:pt x="73" y="46"/>
                    <a:pt x="76" y="46"/>
                  </a:cubicBezTo>
                  <a:cubicBezTo>
                    <a:pt x="79" y="46"/>
                    <a:pt x="82" y="46"/>
                    <a:pt x="85" y="47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2" y="42"/>
                    <a:pt x="79" y="42"/>
                    <a:pt x="76" y="42"/>
                  </a:cubicBezTo>
                  <a:cubicBezTo>
                    <a:pt x="73" y="42"/>
                    <a:pt x="70" y="42"/>
                    <a:pt x="66" y="43"/>
                  </a:cubicBezTo>
                  <a:close/>
                  <a:moveTo>
                    <a:pt x="48" y="93"/>
                  </a:moveTo>
                  <a:cubicBezTo>
                    <a:pt x="39" y="97"/>
                    <a:pt x="31" y="101"/>
                    <a:pt x="24" y="101"/>
                  </a:cubicBezTo>
                  <a:cubicBezTo>
                    <a:pt x="23" y="101"/>
                    <a:pt x="21" y="101"/>
                    <a:pt x="20" y="101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1" y="105"/>
                    <a:pt x="23" y="105"/>
                    <a:pt x="24" y="105"/>
                  </a:cubicBezTo>
                  <a:cubicBezTo>
                    <a:pt x="31" y="105"/>
                    <a:pt x="40" y="101"/>
                    <a:pt x="49" y="97"/>
                  </a:cubicBezTo>
                  <a:cubicBezTo>
                    <a:pt x="59" y="93"/>
                    <a:pt x="68" y="89"/>
                    <a:pt x="76" y="89"/>
                  </a:cubicBezTo>
                  <a:cubicBezTo>
                    <a:pt x="79" y="89"/>
                    <a:pt x="82" y="90"/>
                    <a:pt x="85" y="90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2" y="85"/>
                    <a:pt x="79" y="85"/>
                    <a:pt x="76" y="85"/>
                  </a:cubicBezTo>
                  <a:cubicBezTo>
                    <a:pt x="67" y="85"/>
                    <a:pt x="57" y="89"/>
                    <a:pt x="48" y="93"/>
                  </a:cubicBezTo>
                  <a:close/>
                  <a:moveTo>
                    <a:pt x="66" y="58"/>
                  </a:moveTo>
                  <a:cubicBezTo>
                    <a:pt x="66" y="62"/>
                    <a:pt x="66" y="62"/>
                    <a:pt x="66" y="62"/>
                  </a:cubicBezTo>
                  <a:cubicBezTo>
                    <a:pt x="70" y="61"/>
                    <a:pt x="73" y="61"/>
                    <a:pt x="76" y="61"/>
                  </a:cubicBezTo>
                  <a:cubicBezTo>
                    <a:pt x="79" y="61"/>
                    <a:pt x="82" y="61"/>
                    <a:pt x="85" y="61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2" y="56"/>
                    <a:pt x="79" y="56"/>
                    <a:pt x="76" y="56"/>
                  </a:cubicBezTo>
                  <a:cubicBezTo>
                    <a:pt x="73" y="56"/>
                    <a:pt x="70" y="57"/>
                    <a:pt x="66" y="58"/>
                  </a:cubicBezTo>
                  <a:close/>
                  <a:moveTo>
                    <a:pt x="48" y="79"/>
                  </a:moveTo>
                  <a:cubicBezTo>
                    <a:pt x="39" y="83"/>
                    <a:pt x="31" y="86"/>
                    <a:pt x="24" y="86"/>
                  </a:cubicBezTo>
                  <a:cubicBezTo>
                    <a:pt x="23" y="86"/>
                    <a:pt x="21" y="86"/>
                    <a:pt x="20" y="86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1" y="91"/>
                    <a:pt x="23" y="91"/>
                    <a:pt x="24" y="91"/>
                  </a:cubicBezTo>
                  <a:cubicBezTo>
                    <a:pt x="31" y="91"/>
                    <a:pt x="40" y="87"/>
                    <a:pt x="49" y="83"/>
                  </a:cubicBezTo>
                  <a:cubicBezTo>
                    <a:pt x="59" y="79"/>
                    <a:pt x="68" y="75"/>
                    <a:pt x="76" y="75"/>
                  </a:cubicBezTo>
                  <a:cubicBezTo>
                    <a:pt x="79" y="75"/>
                    <a:pt x="82" y="75"/>
                    <a:pt x="85" y="76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2" y="71"/>
                    <a:pt x="79" y="70"/>
                    <a:pt x="76" y="70"/>
                  </a:cubicBezTo>
                  <a:cubicBezTo>
                    <a:pt x="67" y="70"/>
                    <a:pt x="57" y="75"/>
                    <a:pt x="48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25" name="Freeform 14"/>
            <p:cNvSpPr>
              <a:spLocks noEditPoints="1"/>
            </p:cNvSpPr>
            <p:nvPr/>
          </p:nvSpPr>
          <p:spPr bwMode="auto">
            <a:xfrm>
              <a:off x="4764575" y="1499626"/>
              <a:ext cx="218184" cy="200635"/>
            </a:xfrm>
            <a:custGeom>
              <a:avLst/>
              <a:gdLst>
                <a:gd name="T0" fmla="*/ 152 w 192"/>
                <a:gd name="T1" fmla="*/ 6 h 176"/>
                <a:gd name="T2" fmla="*/ 151 w 192"/>
                <a:gd name="T3" fmla="*/ 3 h 176"/>
                <a:gd name="T4" fmla="*/ 147 w 192"/>
                <a:gd name="T5" fmla="*/ 0 h 176"/>
                <a:gd name="T6" fmla="*/ 43 w 192"/>
                <a:gd name="T7" fmla="*/ 0 h 176"/>
                <a:gd name="T8" fmla="*/ 40 w 192"/>
                <a:gd name="T9" fmla="*/ 6 h 176"/>
                <a:gd name="T10" fmla="*/ 39 w 192"/>
                <a:gd name="T11" fmla="*/ 12 h 176"/>
                <a:gd name="T12" fmla="*/ 0 w 192"/>
                <a:gd name="T13" fmla="*/ 53 h 176"/>
                <a:gd name="T14" fmla="*/ 66 w 192"/>
                <a:gd name="T15" fmla="*/ 100 h 176"/>
                <a:gd name="T16" fmla="*/ 88 w 192"/>
                <a:gd name="T17" fmla="*/ 118 h 176"/>
                <a:gd name="T18" fmla="*/ 86 w 192"/>
                <a:gd name="T19" fmla="*/ 129 h 176"/>
                <a:gd name="T20" fmla="*/ 89 w 192"/>
                <a:gd name="T21" fmla="*/ 131 h 176"/>
                <a:gd name="T22" fmla="*/ 70 w 192"/>
                <a:gd name="T23" fmla="*/ 166 h 176"/>
                <a:gd name="T24" fmla="*/ 58 w 192"/>
                <a:gd name="T25" fmla="*/ 167 h 176"/>
                <a:gd name="T26" fmla="*/ 54 w 192"/>
                <a:gd name="T27" fmla="*/ 168 h 176"/>
                <a:gd name="T28" fmla="*/ 53 w 192"/>
                <a:gd name="T29" fmla="*/ 174 h 176"/>
                <a:gd name="T30" fmla="*/ 137 w 192"/>
                <a:gd name="T31" fmla="*/ 176 h 176"/>
                <a:gd name="T32" fmla="*/ 138 w 192"/>
                <a:gd name="T33" fmla="*/ 170 h 176"/>
                <a:gd name="T34" fmla="*/ 134 w 192"/>
                <a:gd name="T35" fmla="*/ 168 h 176"/>
                <a:gd name="T36" fmla="*/ 131 w 192"/>
                <a:gd name="T37" fmla="*/ 166 h 176"/>
                <a:gd name="T38" fmla="*/ 102 w 192"/>
                <a:gd name="T39" fmla="*/ 145 h 176"/>
                <a:gd name="T40" fmla="*/ 103 w 192"/>
                <a:gd name="T41" fmla="*/ 131 h 176"/>
                <a:gd name="T42" fmla="*/ 106 w 192"/>
                <a:gd name="T43" fmla="*/ 121 h 176"/>
                <a:gd name="T44" fmla="*/ 103 w 192"/>
                <a:gd name="T45" fmla="*/ 118 h 176"/>
                <a:gd name="T46" fmla="*/ 146 w 192"/>
                <a:gd name="T47" fmla="*/ 96 h 176"/>
                <a:gd name="T48" fmla="*/ 192 w 192"/>
                <a:gd name="T49" fmla="*/ 12 h 176"/>
                <a:gd name="T50" fmla="*/ 48 w 192"/>
                <a:gd name="T51" fmla="*/ 85 h 176"/>
                <a:gd name="T52" fmla="*/ 10 w 192"/>
                <a:gd name="T53" fmla="*/ 53 h 176"/>
                <a:gd name="T54" fmla="*/ 40 w 192"/>
                <a:gd name="T55" fmla="*/ 22 h 176"/>
                <a:gd name="T56" fmla="*/ 52 w 192"/>
                <a:gd name="T57" fmla="*/ 86 h 176"/>
                <a:gd name="T58" fmla="*/ 109 w 192"/>
                <a:gd name="T59" fmla="*/ 77 h 176"/>
                <a:gd name="T60" fmla="*/ 85 w 192"/>
                <a:gd name="T61" fmla="*/ 80 h 176"/>
                <a:gd name="T62" fmla="*/ 82 w 192"/>
                <a:gd name="T63" fmla="*/ 71 h 176"/>
                <a:gd name="T64" fmla="*/ 90 w 192"/>
                <a:gd name="T65" fmla="*/ 68 h 176"/>
                <a:gd name="T66" fmla="*/ 87 w 192"/>
                <a:gd name="T67" fmla="*/ 36 h 176"/>
                <a:gd name="T68" fmla="*/ 83 w 192"/>
                <a:gd name="T69" fmla="*/ 32 h 176"/>
                <a:gd name="T70" fmla="*/ 92 w 192"/>
                <a:gd name="T71" fmla="*/ 24 h 176"/>
                <a:gd name="T72" fmla="*/ 99 w 192"/>
                <a:gd name="T73" fmla="*/ 24 h 176"/>
                <a:gd name="T74" fmla="*/ 102 w 192"/>
                <a:gd name="T75" fmla="*/ 68 h 176"/>
                <a:gd name="T76" fmla="*/ 109 w 192"/>
                <a:gd name="T77" fmla="*/ 71 h 176"/>
                <a:gd name="T78" fmla="*/ 181 w 192"/>
                <a:gd name="T79" fmla="*/ 53 h 176"/>
                <a:gd name="T80" fmla="*/ 143 w 192"/>
                <a:gd name="T81" fmla="*/ 85 h 176"/>
                <a:gd name="T82" fmla="*/ 151 w 192"/>
                <a:gd name="T83" fmla="*/ 58 h 176"/>
                <a:gd name="T84" fmla="*/ 181 w 192"/>
                <a:gd name="T85" fmla="*/ 2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2" h="176">
                  <a:moveTo>
                    <a:pt x="152" y="12"/>
                  </a:moveTo>
                  <a:cubicBezTo>
                    <a:pt x="152" y="6"/>
                    <a:pt x="152" y="6"/>
                    <a:pt x="152" y="6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1" y="1"/>
                    <a:pt x="149" y="0"/>
                    <a:pt x="14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0" y="1"/>
                    <a:pt x="40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43"/>
                    <a:pt x="0" y="53"/>
                  </a:cubicBezTo>
                  <a:cubicBezTo>
                    <a:pt x="0" y="73"/>
                    <a:pt x="26" y="91"/>
                    <a:pt x="45" y="96"/>
                  </a:cubicBezTo>
                  <a:cubicBezTo>
                    <a:pt x="52" y="98"/>
                    <a:pt x="60" y="99"/>
                    <a:pt x="66" y="100"/>
                  </a:cubicBezTo>
                  <a:cubicBezTo>
                    <a:pt x="76" y="108"/>
                    <a:pt x="87" y="114"/>
                    <a:pt x="89" y="118"/>
                  </a:cubicBezTo>
                  <a:cubicBezTo>
                    <a:pt x="88" y="118"/>
                    <a:pt x="88" y="118"/>
                    <a:pt x="88" y="118"/>
                  </a:cubicBezTo>
                  <a:cubicBezTo>
                    <a:pt x="87" y="118"/>
                    <a:pt x="86" y="119"/>
                    <a:pt x="86" y="121"/>
                  </a:cubicBezTo>
                  <a:cubicBezTo>
                    <a:pt x="86" y="129"/>
                    <a:pt x="86" y="129"/>
                    <a:pt x="86" y="129"/>
                  </a:cubicBezTo>
                  <a:cubicBezTo>
                    <a:pt x="86" y="130"/>
                    <a:pt x="87" y="131"/>
                    <a:pt x="88" y="131"/>
                  </a:cubicBezTo>
                  <a:cubicBezTo>
                    <a:pt x="89" y="131"/>
                    <a:pt x="89" y="131"/>
                    <a:pt x="89" y="131"/>
                  </a:cubicBezTo>
                  <a:cubicBezTo>
                    <a:pt x="89" y="137"/>
                    <a:pt x="89" y="142"/>
                    <a:pt x="89" y="145"/>
                  </a:cubicBezTo>
                  <a:cubicBezTo>
                    <a:pt x="89" y="157"/>
                    <a:pt x="78" y="166"/>
                    <a:pt x="70" y="166"/>
                  </a:cubicBezTo>
                  <a:cubicBezTo>
                    <a:pt x="66" y="166"/>
                    <a:pt x="62" y="166"/>
                    <a:pt x="60" y="166"/>
                  </a:cubicBezTo>
                  <a:cubicBezTo>
                    <a:pt x="58" y="166"/>
                    <a:pt x="58" y="166"/>
                    <a:pt x="58" y="167"/>
                  </a:cubicBezTo>
                  <a:cubicBezTo>
                    <a:pt x="58" y="168"/>
                    <a:pt x="58" y="168"/>
                    <a:pt x="58" y="168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54" y="168"/>
                    <a:pt x="53" y="169"/>
                    <a:pt x="53" y="170"/>
                  </a:cubicBezTo>
                  <a:cubicBezTo>
                    <a:pt x="53" y="170"/>
                    <a:pt x="53" y="174"/>
                    <a:pt x="53" y="174"/>
                  </a:cubicBezTo>
                  <a:cubicBezTo>
                    <a:pt x="53" y="175"/>
                    <a:pt x="54" y="176"/>
                    <a:pt x="54" y="176"/>
                  </a:cubicBezTo>
                  <a:cubicBezTo>
                    <a:pt x="137" y="176"/>
                    <a:pt x="137" y="176"/>
                    <a:pt x="137" y="176"/>
                  </a:cubicBezTo>
                  <a:cubicBezTo>
                    <a:pt x="137" y="176"/>
                    <a:pt x="138" y="175"/>
                    <a:pt x="138" y="174"/>
                  </a:cubicBezTo>
                  <a:cubicBezTo>
                    <a:pt x="138" y="174"/>
                    <a:pt x="138" y="170"/>
                    <a:pt x="138" y="170"/>
                  </a:cubicBezTo>
                  <a:cubicBezTo>
                    <a:pt x="138" y="169"/>
                    <a:pt x="137" y="168"/>
                    <a:pt x="137" y="168"/>
                  </a:cubicBezTo>
                  <a:cubicBezTo>
                    <a:pt x="134" y="168"/>
                    <a:pt x="134" y="168"/>
                    <a:pt x="134" y="168"/>
                  </a:cubicBezTo>
                  <a:cubicBezTo>
                    <a:pt x="134" y="168"/>
                    <a:pt x="134" y="168"/>
                    <a:pt x="134" y="167"/>
                  </a:cubicBezTo>
                  <a:cubicBezTo>
                    <a:pt x="134" y="166"/>
                    <a:pt x="133" y="166"/>
                    <a:pt x="131" y="166"/>
                  </a:cubicBezTo>
                  <a:cubicBezTo>
                    <a:pt x="130" y="166"/>
                    <a:pt x="125" y="166"/>
                    <a:pt x="121" y="166"/>
                  </a:cubicBezTo>
                  <a:cubicBezTo>
                    <a:pt x="113" y="166"/>
                    <a:pt x="102" y="157"/>
                    <a:pt x="102" y="145"/>
                  </a:cubicBezTo>
                  <a:cubicBezTo>
                    <a:pt x="102" y="142"/>
                    <a:pt x="102" y="137"/>
                    <a:pt x="102" y="131"/>
                  </a:cubicBezTo>
                  <a:cubicBezTo>
                    <a:pt x="103" y="131"/>
                    <a:pt x="103" y="131"/>
                    <a:pt x="103" y="131"/>
                  </a:cubicBezTo>
                  <a:cubicBezTo>
                    <a:pt x="104" y="131"/>
                    <a:pt x="106" y="130"/>
                    <a:pt x="106" y="129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6" y="119"/>
                    <a:pt x="104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5" y="114"/>
                    <a:pt x="115" y="108"/>
                    <a:pt x="125" y="100"/>
                  </a:cubicBezTo>
                  <a:cubicBezTo>
                    <a:pt x="132" y="99"/>
                    <a:pt x="139" y="98"/>
                    <a:pt x="146" y="96"/>
                  </a:cubicBezTo>
                  <a:cubicBezTo>
                    <a:pt x="165" y="91"/>
                    <a:pt x="192" y="73"/>
                    <a:pt x="192" y="53"/>
                  </a:cubicBezTo>
                  <a:cubicBezTo>
                    <a:pt x="192" y="43"/>
                    <a:pt x="192" y="12"/>
                    <a:pt x="192" y="12"/>
                  </a:cubicBezTo>
                  <a:lnTo>
                    <a:pt x="152" y="12"/>
                  </a:lnTo>
                  <a:close/>
                  <a:moveTo>
                    <a:pt x="48" y="85"/>
                  </a:moveTo>
                  <a:cubicBezTo>
                    <a:pt x="39" y="83"/>
                    <a:pt x="29" y="78"/>
                    <a:pt x="22" y="72"/>
                  </a:cubicBezTo>
                  <a:cubicBezTo>
                    <a:pt x="15" y="66"/>
                    <a:pt x="10" y="59"/>
                    <a:pt x="10" y="5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32"/>
                    <a:pt x="40" y="47"/>
                    <a:pt x="40" y="58"/>
                  </a:cubicBezTo>
                  <a:cubicBezTo>
                    <a:pt x="40" y="69"/>
                    <a:pt x="45" y="78"/>
                    <a:pt x="52" y="86"/>
                  </a:cubicBezTo>
                  <a:cubicBezTo>
                    <a:pt x="51" y="86"/>
                    <a:pt x="49" y="86"/>
                    <a:pt x="48" y="85"/>
                  </a:cubicBezTo>
                  <a:close/>
                  <a:moveTo>
                    <a:pt x="109" y="77"/>
                  </a:moveTo>
                  <a:cubicBezTo>
                    <a:pt x="109" y="78"/>
                    <a:pt x="108" y="80"/>
                    <a:pt x="106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3" y="80"/>
                    <a:pt x="82" y="78"/>
                    <a:pt x="82" y="77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2" y="69"/>
                    <a:pt x="83" y="68"/>
                    <a:pt x="85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5" y="37"/>
                    <a:pt x="84" y="36"/>
                    <a:pt x="83" y="34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2" y="30"/>
                    <a:pt x="83" y="29"/>
                    <a:pt x="84" y="29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3" y="24"/>
                    <a:pt x="93" y="24"/>
                    <a:pt x="94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0" y="24"/>
                    <a:pt x="102" y="25"/>
                    <a:pt x="102" y="27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8" y="68"/>
                    <a:pt x="109" y="69"/>
                    <a:pt x="109" y="71"/>
                  </a:cubicBezTo>
                  <a:lnTo>
                    <a:pt x="109" y="77"/>
                  </a:lnTo>
                  <a:close/>
                  <a:moveTo>
                    <a:pt x="181" y="53"/>
                  </a:moveTo>
                  <a:cubicBezTo>
                    <a:pt x="181" y="59"/>
                    <a:pt x="177" y="66"/>
                    <a:pt x="169" y="72"/>
                  </a:cubicBezTo>
                  <a:cubicBezTo>
                    <a:pt x="162" y="78"/>
                    <a:pt x="152" y="83"/>
                    <a:pt x="143" y="85"/>
                  </a:cubicBezTo>
                  <a:cubicBezTo>
                    <a:pt x="142" y="86"/>
                    <a:pt x="140" y="86"/>
                    <a:pt x="139" y="86"/>
                  </a:cubicBezTo>
                  <a:cubicBezTo>
                    <a:pt x="146" y="78"/>
                    <a:pt x="151" y="69"/>
                    <a:pt x="151" y="58"/>
                  </a:cubicBezTo>
                  <a:cubicBezTo>
                    <a:pt x="151" y="47"/>
                    <a:pt x="151" y="32"/>
                    <a:pt x="151" y="22"/>
                  </a:cubicBezTo>
                  <a:cubicBezTo>
                    <a:pt x="181" y="22"/>
                    <a:pt x="181" y="22"/>
                    <a:pt x="181" y="22"/>
                  </a:cubicBezTo>
                  <a:lnTo>
                    <a:pt x="181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26" name="Freeform 125"/>
            <p:cNvSpPr>
              <a:spLocks noEditPoints="1"/>
            </p:cNvSpPr>
            <p:nvPr/>
          </p:nvSpPr>
          <p:spPr bwMode="auto">
            <a:xfrm>
              <a:off x="6524537" y="1642863"/>
              <a:ext cx="189729" cy="214053"/>
            </a:xfrm>
            <a:custGeom>
              <a:avLst/>
              <a:gdLst>
                <a:gd name="T0" fmla="*/ 54 w 179"/>
                <a:gd name="T1" fmla="*/ 73 h 202"/>
                <a:gd name="T2" fmla="*/ 49 w 179"/>
                <a:gd name="T3" fmla="*/ 73 h 202"/>
                <a:gd name="T4" fmla="*/ 45 w 179"/>
                <a:gd name="T5" fmla="*/ 65 h 202"/>
                <a:gd name="T6" fmla="*/ 54 w 179"/>
                <a:gd name="T7" fmla="*/ 69 h 202"/>
                <a:gd name="T8" fmla="*/ 86 w 179"/>
                <a:gd name="T9" fmla="*/ 162 h 202"/>
                <a:gd name="T10" fmla="*/ 89 w 179"/>
                <a:gd name="T11" fmla="*/ 171 h 202"/>
                <a:gd name="T12" fmla="*/ 93 w 179"/>
                <a:gd name="T13" fmla="*/ 162 h 202"/>
                <a:gd name="T14" fmla="*/ 49 w 179"/>
                <a:gd name="T15" fmla="*/ 144 h 202"/>
                <a:gd name="T16" fmla="*/ 45 w 179"/>
                <a:gd name="T17" fmla="*/ 153 h 202"/>
                <a:gd name="T18" fmla="*/ 50 w 179"/>
                <a:gd name="T19" fmla="*/ 153 h 202"/>
                <a:gd name="T20" fmla="*/ 54 w 179"/>
                <a:gd name="T21" fmla="*/ 144 h 202"/>
                <a:gd name="T22" fmla="*/ 36 w 179"/>
                <a:gd name="T23" fmla="*/ 106 h 202"/>
                <a:gd name="T24" fmla="*/ 27 w 179"/>
                <a:gd name="T25" fmla="*/ 109 h 202"/>
                <a:gd name="T26" fmla="*/ 36 w 179"/>
                <a:gd name="T27" fmla="*/ 112 h 202"/>
                <a:gd name="T28" fmla="*/ 36 w 179"/>
                <a:gd name="T29" fmla="*/ 106 h 202"/>
                <a:gd name="T30" fmla="*/ 93 w 179"/>
                <a:gd name="T31" fmla="*/ 55 h 202"/>
                <a:gd name="T32" fmla="*/ 89 w 179"/>
                <a:gd name="T33" fmla="*/ 46 h 202"/>
                <a:gd name="T34" fmla="*/ 86 w 179"/>
                <a:gd name="T35" fmla="*/ 55 h 202"/>
                <a:gd name="T36" fmla="*/ 129 w 179"/>
                <a:gd name="T37" fmla="*/ 144 h 202"/>
                <a:gd name="T38" fmla="*/ 125 w 179"/>
                <a:gd name="T39" fmla="*/ 149 h 202"/>
                <a:gd name="T40" fmla="*/ 131 w 179"/>
                <a:gd name="T41" fmla="*/ 154 h 202"/>
                <a:gd name="T42" fmla="*/ 134 w 179"/>
                <a:gd name="T43" fmla="*/ 148 h 202"/>
                <a:gd name="T44" fmla="*/ 143 w 179"/>
                <a:gd name="T45" fmla="*/ 112 h 202"/>
                <a:gd name="T46" fmla="*/ 152 w 179"/>
                <a:gd name="T47" fmla="*/ 109 h 202"/>
                <a:gd name="T48" fmla="*/ 143 w 179"/>
                <a:gd name="T49" fmla="*/ 106 h 202"/>
                <a:gd name="T50" fmla="*/ 143 w 179"/>
                <a:gd name="T51" fmla="*/ 112 h 202"/>
                <a:gd name="T52" fmla="*/ 122 w 179"/>
                <a:gd name="T53" fmla="*/ 106 h 202"/>
                <a:gd name="T54" fmla="*/ 92 w 179"/>
                <a:gd name="T55" fmla="*/ 103 h 202"/>
                <a:gd name="T56" fmla="*/ 89 w 179"/>
                <a:gd name="T57" fmla="*/ 64 h 202"/>
                <a:gd name="T58" fmla="*/ 87 w 179"/>
                <a:gd name="T59" fmla="*/ 103 h 202"/>
                <a:gd name="T60" fmla="*/ 89 w 179"/>
                <a:gd name="T61" fmla="*/ 115 h 202"/>
                <a:gd name="T62" fmla="*/ 122 w 179"/>
                <a:gd name="T63" fmla="*/ 112 h 202"/>
                <a:gd name="T64" fmla="*/ 174 w 179"/>
                <a:gd name="T65" fmla="*/ 109 h 202"/>
                <a:gd name="T66" fmla="*/ 161 w 179"/>
                <a:gd name="T67" fmla="*/ 186 h 202"/>
                <a:gd name="T68" fmla="*/ 156 w 179"/>
                <a:gd name="T69" fmla="*/ 201 h 202"/>
                <a:gd name="T70" fmla="*/ 140 w 179"/>
                <a:gd name="T71" fmla="*/ 195 h 202"/>
                <a:gd name="T72" fmla="*/ 89 w 179"/>
                <a:gd name="T73" fmla="*/ 193 h 202"/>
                <a:gd name="T74" fmla="*/ 39 w 179"/>
                <a:gd name="T75" fmla="*/ 195 h 202"/>
                <a:gd name="T76" fmla="*/ 23 w 179"/>
                <a:gd name="T77" fmla="*/ 201 h 202"/>
                <a:gd name="T78" fmla="*/ 18 w 179"/>
                <a:gd name="T79" fmla="*/ 186 h 202"/>
                <a:gd name="T80" fmla="*/ 5 w 179"/>
                <a:gd name="T81" fmla="*/ 109 h 202"/>
                <a:gd name="T82" fmla="*/ 174 w 179"/>
                <a:gd name="T83" fmla="*/ 109 h 202"/>
                <a:gd name="T84" fmla="*/ 161 w 179"/>
                <a:gd name="T85" fmla="*/ 109 h 202"/>
                <a:gd name="T86" fmla="*/ 18 w 179"/>
                <a:gd name="T87" fmla="*/ 109 h 202"/>
                <a:gd name="T88" fmla="*/ 129 w 179"/>
                <a:gd name="T89" fmla="*/ 65 h 202"/>
                <a:gd name="T90" fmla="*/ 125 w 179"/>
                <a:gd name="T91" fmla="*/ 73 h 202"/>
                <a:gd name="T92" fmla="*/ 129 w 179"/>
                <a:gd name="T93" fmla="*/ 73 h 202"/>
                <a:gd name="T94" fmla="*/ 134 w 179"/>
                <a:gd name="T95" fmla="*/ 65 h 202"/>
                <a:gd name="T96" fmla="*/ 171 w 179"/>
                <a:gd name="T97" fmla="*/ 51 h 202"/>
                <a:gd name="T98" fmla="*/ 154 w 179"/>
                <a:gd name="T99" fmla="*/ 7 h 202"/>
                <a:gd name="T100" fmla="*/ 120 w 179"/>
                <a:gd name="T101" fmla="*/ 18 h 202"/>
                <a:gd name="T102" fmla="*/ 171 w 179"/>
                <a:gd name="T103" fmla="*/ 51 h 202"/>
                <a:gd name="T104" fmla="*/ 59 w 179"/>
                <a:gd name="T105" fmla="*/ 18 h 202"/>
                <a:gd name="T106" fmla="*/ 25 w 179"/>
                <a:gd name="T107" fmla="*/ 7 h 202"/>
                <a:gd name="T108" fmla="*/ 8 w 179"/>
                <a:gd name="T109" fmla="*/ 5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9" h="202">
                  <a:moveTo>
                    <a:pt x="54" y="69"/>
                  </a:moveTo>
                  <a:cubicBezTo>
                    <a:pt x="55" y="70"/>
                    <a:pt x="55" y="72"/>
                    <a:pt x="54" y="73"/>
                  </a:cubicBezTo>
                  <a:cubicBezTo>
                    <a:pt x="53" y="74"/>
                    <a:pt x="53" y="74"/>
                    <a:pt x="52" y="74"/>
                  </a:cubicBezTo>
                  <a:cubicBezTo>
                    <a:pt x="51" y="74"/>
                    <a:pt x="50" y="74"/>
                    <a:pt x="49" y="73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4" y="68"/>
                    <a:pt x="44" y="66"/>
                    <a:pt x="45" y="65"/>
                  </a:cubicBezTo>
                  <a:cubicBezTo>
                    <a:pt x="47" y="63"/>
                    <a:pt x="49" y="63"/>
                    <a:pt x="50" y="65"/>
                  </a:cubicBezTo>
                  <a:lnTo>
                    <a:pt x="54" y="69"/>
                  </a:lnTo>
                  <a:close/>
                  <a:moveTo>
                    <a:pt x="89" y="159"/>
                  </a:moveTo>
                  <a:cubicBezTo>
                    <a:pt x="88" y="159"/>
                    <a:pt x="86" y="160"/>
                    <a:pt x="86" y="162"/>
                  </a:cubicBezTo>
                  <a:cubicBezTo>
                    <a:pt x="86" y="168"/>
                    <a:pt x="86" y="168"/>
                    <a:pt x="86" y="168"/>
                  </a:cubicBezTo>
                  <a:cubicBezTo>
                    <a:pt x="86" y="170"/>
                    <a:pt x="88" y="171"/>
                    <a:pt x="89" y="171"/>
                  </a:cubicBezTo>
                  <a:cubicBezTo>
                    <a:pt x="91" y="171"/>
                    <a:pt x="93" y="170"/>
                    <a:pt x="93" y="168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3" y="160"/>
                    <a:pt x="91" y="159"/>
                    <a:pt x="89" y="159"/>
                  </a:cubicBezTo>
                  <a:close/>
                  <a:moveTo>
                    <a:pt x="49" y="144"/>
                  </a:moveTo>
                  <a:cubicBezTo>
                    <a:pt x="45" y="148"/>
                    <a:pt x="45" y="148"/>
                    <a:pt x="45" y="148"/>
                  </a:cubicBezTo>
                  <a:cubicBezTo>
                    <a:pt x="44" y="150"/>
                    <a:pt x="44" y="152"/>
                    <a:pt x="45" y="153"/>
                  </a:cubicBezTo>
                  <a:cubicBezTo>
                    <a:pt x="46" y="154"/>
                    <a:pt x="47" y="154"/>
                    <a:pt x="48" y="154"/>
                  </a:cubicBezTo>
                  <a:cubicBezTo>
                    <a:pt x="48" y="154"/>
                    <a:pt x="49" y="154"/>
                    <a:pt x="50" y="153"/>
                  </a:cubicBezTo>
                  <a:cubicBezTo>
                    <a:pt x="54" y="149"/>
                    <a:pt x="54" y="149"/>
                    <a:pt x="54" y="149"/>
                  </a:cubicBezTo>
                  <a:cubicBezTo>
                    <a:pt x="55" y="148"/>
                    <a:pt x="55" y="146"/>
                    <a:pt x="54" y="144"/>
                  </a:cubicBezTo>
                  <a:cubicBezTo>
                    <a:pt x="53" y="143"/>
                    <a:pt x="51" y="143"/>
                    <a:pt x="49" y="144"/>
                  </a:cubicBezTo>
                  <a:close/>
                  <a:moveTo>
                    <a:pt x="36" y="106"/>
                  </a:moveTo>
                  <a:cubicBezTo>
                    <a:pt x="30" y="106"/>
                    <a:pt x="30" y="106"/>
                    <a:pt x="30" y="106"/>
                  </a:cubicBezTo>
                  <a:cubicBezTo>
                    <a:pt x="29" y="106"/>
                    <a:pt x="27" y="107"/>
                    <a:pt x="27" y="109"/>
                  </a:cubicBezTo>
                  <a:cubicBezTo>
                    <a:pt x="27" y="111"/>
                    <a:pt x="29" y="112"/>
                    <a:pt x="30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2"/>
                    <a:pt x="39" y="111"/>
                    <a:pt x="39" y="109"/>
                  </a:cubicBezTo>
                  <a:cubicBezTo>
                    <a:pt x="39" y="107"/>
                    <a:pt x="38" y="106"/>
                    <a:pt x="36" y="106"/>
                  </a:cubicBezTo>
                  <a:close/>
                  <a:moveTo>
                    <a:pt x="89" y="59"/>
                  </a:moveTo>
                  <a:cubicBezTo>
                    <a:pt x="91" y="59"/>
                    <a:pt x="93" y="57"/>
                    <a:pt x="93" y="55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48"/>
                    <a:pt x="91" y="46"/>
                    <a:pt x="89" y="46"/>
                  </a:cubicBezTo>
                  <a:cubicBezTo>
                    <a:pt x="88" y="46"/>
                    <a:pt x="86" y="48"/>
                    <a:pt x="86" y="50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7"/>
                    <a:pt x="88" y="59"/>
                    <a:pt x="89" y="59"/>
                  </a:cubicBezTo>
                  <a:close/>
                  <a:moveTo>
                    <a:pt x="129" y="144"/>
                  </a:moveTo>
                  <a:cubicBezTo>
                    <a:pt x="128" y="143"/>
                    <a:pt x="126" y="143"/>
                    <a:pt x="125" y="144"/>
                  </a:cubicBezTo>
                  <a:cubicBezTo>
                    <a:pt x="124" y="146"/>
                    <a:pt x="124" y="148"/>
                    <a:pt x="125" y="149"/>
                  </a:cubicBezTo>
                  <a:cubicBezTo>
                    <a:pt x="129" y="153"/>
                    <a:pt x="129" y="153"/>
                    <a:pt x="129" y="153"/>
                  </a:cubicBezTo>
                  <a:cubicBezTo>
                    <a:pt x="130" y="154"/>
                    <a:pt x="130" y="154"/>
                    <a:pt x="131" y="154"/>
                  </a:cubicBezTo>
                  <a:cubicBezTo>
                    <a:pt x="132" y="154"/>
                    <a:pt x="133" y="154"/>
                    <a:pt x="134" y="153"/>
                  </a:cubicBezTo>
                  <a:cubicBezTo>
                    <a:pt x="135" y="152"/>
                    <a:pt x="135" y="150"/>
                    <a:pt x="134" y="148"/>
                  </a:cubicBezTo>
                  <a:lnTo>
                    <a:pt x="129" y="144"/>
                  </a:lnTo>
                  <a:close/>
                  <a:moveTo>
                    <a:pt x="143" y="112"/>
                  </a:moveTo>
                  <a:cubicBezTo>
                    <a:pt x="149" y="112"/>
                    <a:pt x="149" y="112"/>
                    <a:pt x="149" y="112"/>
                  </a:cubicBezTo>
                  <a:cubicBezTo>
                    <a:pt x="150" y="112"/>
                    <a:pt x="152" y="111"/>
                    <a:pt x="152" y="109"/>
                  </a:cubicBezTo>
                  <a:cubicBezTo>
                    <a:pt x="152" y="107"/>
                    <a:pt x="150" y="106"/>
                    <a:pt x="149" y="106"/>
                  </a:cubicBezTo>
                  <a:cubicBezTo>
                    <a:pt x="143" y="106"/>
                    <a:pt x="143" y="106"/>
                    <a:pt x="143" y="106"/>
                  </a:cubicBezTo>
                  <a:cubicBezTo>
                    <a:pt x="141" y="106"/>
                    <a:pt x="140" y="107"/>
                    <a:pt x="140" y="109"/>
                  </a:cubicBezTo>
                  <a:cubicBezTo>
                    <a:pt x="140" y="111"/>
                    <a:pt x="141" y="112"/>
                    <a:pt x="143" y="112"/>
                  </a:cubicBezTo>
                  <a:close/>
                  <a:moveTo>
                    <a:pt x="125" y="109"/>
                  </a:moveTo>
                  <a:cubicBezTo>
                    <a:pt x="125" y="107"/>
                    <a:pt x="124" y="106"/>
                    <a:pt x="122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4" y="105"/>
                    <a:pt x="93" y="104"/>
                    <a:pt x="92" y="103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65"/>
                    <a:pt x="91" y="64"/>
                    <a:pt x="89" y="64"/>
                  </a:cubicBezTo>
                  <a:cubicBezTo>
                    <a:pt x="88" y="64"/>
                    <a:pt x="87" y="65"/>
                    <a:pt x="87" y="67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5" y="104"/>
                    <a:pt x="84" y="106"/>
                    <a:pt x="84" y="109"/>
                  </a:cubicBezTo>
                  <a:cubicBezTo>
                    <a:pt x="84" y="112"/>
                    <a:pt x="86" y="115"/>
                    <a:pt x="89" y="115"/>
                  </a:cubicBezTo>
                  <a:cubicBezTo>
                    <a:pt x="92" y="115"/>
                    <a:pt x="93" y="114"/>
                    <a:pt x="94" y="112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4" y="112"/>
                    <a:pt x="125" y="111"/>
                    <a:pt x="125" y="109"/>
                  </a:cubicBezTo>
                  <a:close/>
                  <a:moveTo>
                    <a:pt x="174" y="109"/>
                  </a:moveTo>
                  <a:cubicBezTo>
                    <a:pt x="174" y="131"/>
                    <a:pt x="166" y="151"/>
                    <a:pt x="152" y="166"/>
                  </a:cubicBezTo>
                  <a:cubicBezTo>
                    <a:pt x="161" y="186"/>
                    <a:pt x="161" y="186"/>
                    <a:pt x="161" y="186"/>
                  </a:cubicBezTo>
                  <a:cubicBezTo>
                    <a:pt x="163" y="189"/>
                    <a:pt x="163" y="192"/>
                    <a:pt x="162" y="195"/>
                  </a:cubicBezTo>
                  <a:cubicBezTo>
                    <a:pt x="161" y="198"/>
                    <a:pt x="158" y="200"/>
                    <a:pt x="156" y="201"/>
                  </a:cubicBezTo>
                  <a:cubicBezTo>
                    <a:pt x="154" y="202"/>
                    <a:pt x="152" y="202"/>
                    <a:pt x="151" y="202"/>
                  </a:cubicBezTo>
                  <a:cubicBezTo>
                    <a:pt x="146" y="202"/>
                    <a:pt x="142" y="200"/>
                    <a:pt x="140" y="195"/>
                  </a:cubicBezTo>
                  <a:cubicBezTo>
                    <a:pt x="134" y="181"/>
                    <a:pt x="134" y="181"/>
                    <a:pt x="134" y="181"/>
                  </a:cubicBezTo>
                  <a:cubicBezTo>
                    <a:pt x="121" y="189"/>
                    <a:pt x="106" y="193"/>
                    <a:pt x="89" y="193"/>
                  </a:cubicBezTo>
                  <a:cubicBezTo>
                    <a:pt x="73" y="193"/>
                    <a:pt x="58" y="189"/>
                    <a:pt x="45" y="181"/>
                  </a:cubicBezTo>
                  <a:cubicBezTo>
                    <a:pt x="39" y="195"/>
                    <a:pt x="39" y="195"/>
                    <a:pt x="39" y="195"/>
                  </a:cubicBezTo>
                  <a:cubicBezTo>
                    <a:pt x="37" y="200"/>
                    <a:pt x="33" y="202"/>
                    <a:pt x="28" y="202"/>
                  </a:cubicBezTo>
                  <a:cubicBezTo>
                    <a:pt x="27" y="202"/>
                    <a:pt x="25" y="202"/>
                    <a:pt x="23" y="201"/>
                  </a:cubicBezTo>
                  <a:cubicBezTo>
                    <a:pt x="21" y="200"/>
                    <a:pt x="18" y="198"/>
                    <a:pt x="17" y="195"/>
                  </a:cubicBezTo>
                  <a:cubicBezTo>
                    <a:pt x="16" y="192"/>
                    <a:pt x="16" y="189"/>
                    <a:pt x="18" y="18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13" y="151"/>
                    <a:pt x="5" y="131"/>
                    <a:pt x="5" y="109"/>
                  </a:cubicBezTo>
                  <a:cubicBezTo>
                    <a:pt x="5" y="62"/>
                    <a:pt x="43" y="24"/>
                    <a:pt x="89" y="24"/>
                  </a:cubicBezTo>
                  <a:cubicBezTo>
                    <a:pt x="136" y="24"/>
                    <a:pt x="174" y="62"/>
                    <a:pt x="174" y="109"/>
                  </a:cubicBezTo>
                  <a:close/>
                  <a:moveTo>
                    <a:pt x="89" y="181"/>
                  </a:moveTo>
                  <a:cubicBezTo>
                    <a:pt x="129" y="181"/>
                    <a:pt x="161" y="148"/>
                    <a:pt x="161" y="109"/>
                  </a:cubicBezTo>
                  <a:cubicBezTo>
                    <a:pt x="161" y="69"/>
                    <a:pt x="129" y="37"/>
                    <a:pt x="89" y="37"/>
                  </a:cubicBezTo>
                  <a:cubicBezTo>
                    <a:pt x="50" y="37"/>
                    <a:pt x="18" y="69"/>
                    <a:pt x="18" y="109"/>
                  </a:cubicBezTo>
                  <a:cubicBezTo>
                    <a:pt x="18" y="148"/>
                    <a:pt x="50" y="181"/>
                    <a:pt x="89" y="181"/>
                  </a:cubicBezTo>
                  <a:close/>
                  <a:moveTo>
                    <a:pt x="129" y="65"/>
                  </a:moveTo>
                  <a:cubicBezTo>
                    <a:pt x="125" y="69"/>
                    <a:pt x="125" y="69"/>
                    <a:pt x="125" y="69"/>
                  </a:cubicBezTo>
                  <a:cubicBezTo>
                    <a:pt x="124" y="70"/>
                    <a:pt x="124" y="72"/>
                    <a:pt x="125" y="73"/>
                  </a:cubicBezTo>
                  <a:cubicBezTo>
                    <a:pt x="126" y="74"/>
                    <a:pt x="126" y="74"/>
                    <a:pt x="127" y="74"/>
                  </a:cubicBezTo>
                  <a:cubicBezTo>
                    <a:pt x="128" y="74"/>
                    <a:pt x="129" y="74"/>
                    <a:pt x="129" y="73"/>
                  </a:cubicBezTo>
                  <a:cubicBezTo>
                    <a:pt x="134" y="69"/>
                    <a:pt x="134" y="69"/>
                    <a:pt x="134" y="69"/>
                  </a:cubicBezTo>
                  <a:cubicBezTo>
                    <a:pt x="135" y="68"/>
                    <a:pt x="135" y="66"/>
                    <a:pt x="134" y="65"/>
                  </a:cubicBezTo>
                  <a:cubicBezTo>
                    <a:pt x="132" y="63"/>
                    <a:pt x="130" y="63"/>
                    <a:pt x="129" y="65"/>
                  </a:cubicBezTo>
                  <a:close/>
                  <a:moveTo>
                    <a:pt x="171" y="51"/>
                  </a:moveTo>
                  <a:cubicBezTo>
                    <a:pt x="179" y="40"/>
                    <a:pt x="179" y="26"/>
                    <a:pt x="170" y="19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45" y="0"/>
                    <a:pt x="131" y="4"/>
                    <a:pt x="122" y="15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68" y="55"/>
                    <a:pt x="168" y="55"/>
                    <a:pt x="168" y="55"/>
                  </a:cubicBezTo>
                  <a:lnTo>
                    <a:pt x="171" y="51"/>
                  </a:lnTo>
                  <a:close/>
                  <a:moveTo>
                    <a:pt x="10" y="55"/>
                  </a:moveTo>
                  <a:cubicBezTo>
                    <a:pt x="59" y="18"/>
                    <a:pt x="59" y="18"/>
                    <a:pt x="59" y="18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48" y="4"/>
                    <a:pt x="34" y="0"/>
                    <a:pt x="25" y="7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0" y="26"/>
                    <a:pt x="0" y="40"/>
                    <a:pt x="8" y="51"/>
                  </a:cubicBezTo>
                  <a:lnTo>
                    <a:pt x="1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27" name="Freeform 9"/>
            <p:cNvSpPr>
              <a:spLocks noEditPoints="1"/>
            </p:cNvSpPr>
            <p:nvPr/>
          </p:nvSpPr>
          <p:spPr bwMode="auto">
            <a:xfrm>
              <a:off x="5923585" y="2306668"/>
              <a:ext cx="214013" cy="148721"/>
            </a:xfrm>
            <a:custGeom>
              <a:avLst/>
              <a:gdLst>
                <a:gd name="T0" fmla="*/ 99 w 199"/>
                <a:gd name="T1" fmla="*/ 101 h 136"/>
                <a:gd name="T2" fmla="*/ 0 w 199"/>
                <a:gd name="T3" fmla="*/ 50 h 136"/>
                <a:gd name="T4" fmla="*/ 99 w 199"/>
                <a:gd name="T5" fmla="*/ 0 h 136"/>
                <a:gd name="T6" fmla="*/ 199 w 199"/>
                <a:gd name="T7" fmla="*/ 50 h 136"/>
                <a:gd name="T8" fmla="*/ 157 w 199"/>
                <a:gd name="T9" fmla="*/ 72 h 136"/>
                <a:gd name="T10" fmla="*/ 157 w 199"/>
                <a:gd name="T11" fmla="*/ 71 h 136"/>
                <a:gd name="T12" fmla="*/ 107 w 199"/>
                <a:gd name="T13" fmla="*/ 45 h 136"/>
                <a:gd name="T14" fmla="*/ 101 w 199"/>
                <a:gd name="T15" fmla="*/ 44 h 136"/>
                <a:gd name="T16" fmla="*/ 95 w 199"/>
                <a:gd name="T17" fmla="*/ 46 h 136"/>
                <a:gd name="T18" fmla="*/ 93 w 199"/>
                <a:gd name="T19" fmla="*/ 52 h 136"/>
                <a:gd name="T20" fmla="*/ 98 w 199"/>
                <a:gd name="T21" fmla="*/ 59 h 136"/>
                <a:gd name="T22" fmla="*/ 140 w 199"/>
                <a:gd name="T23" fmla="*/ 80 h 136"/>
                <a:gd name="T24" fmla="*/ 99 w 199"/>
                <a:gd name="T25" fmla="*/ 101 h 136"/>
                <a:gd name="T26" fmla="*/ 153 w 199"/>
                <a:gd name="T27" fmla="*/ 117 h 136"/>
                <a:gd name="T28" fmla="*/ 155 w 199"/>
                <a:gd name="T29" fmla="*/ 114 h 136"/>
                <a:gd name="T30" fmla="*/ 153 w 199"/>
                <a:gd name="T31" fmla="*/ 111 h 136"/>
                <a:gd name="T32" fmla="*/ 153 w 199"/>
                <a:gd name="T33" fmla="*/ 73 h 136"/>
                <a:gd name="T34" fmla="*/ 105 w 199"/>
                <a:gd name="T35" fmla="*/ 49 h 136"/>
                <a:gd name="T36" fmla="*/ 98 w 199"/>
                <a:gd name="T37" fmla="*/ 49 h 136"/>
                <a:gd name="T38" fmla="*/ 99 w 199"/>
                <a:gd name="T39" fmla="*/ 55 h 136"/>
                <a:gd name="T40" fmla="*/ 145 w 199"/>
                <a:gd name="T41" fmla="*/ 78 h 136"/>
                <a:gd name="T42" fmla="*/ 145 w 199"/>
                <a:gd name="T43" fmla="*/ 111 h 136"/>
                <a:gd name="T44" fmla="*/ 143 w 199"/>
                <a:gd name="T45" fmla="*/ 114 h 136"/>
                <a:gd name="T46" fmla="*/ 145 w 199"/>
                <a:gd name="T47" fmla="*/ 117 h 136"/>
                <a:gd name="T48" fmla="*/ 142 w 199"/>
                <a:gd name="T49" fmla="*/ 124 h 136"/>
                <a:gd name="T50" fmla="*/ 147 w 199"/>
                <a:gd name="T51" fmla="*/ 131 h 136"/>
                <a:gd name="T52" fmla="*/ 146 w 199"/>
                <a:gd name="T53" fmla="*/ 136 h 136"/>
                <a:gd name="T54" fmla="*/ 157 w 199"/>
                <a:gd name="T55" fmla="*/ 124 h 136"/>
                <a:gd name="T56" fmla="*/ 153 w 199"/>
                <a:gd name="T57" fmla="*/ 117 h 136"/>
                <a:gd name="T58" fmla="*/ 34 w 199"/>
                <a:gd name="T59" fmla="*/ 75 h 136"/>
                <a:gd name="T60" fmla="*/ 34 w 199"/>
                <a:gd name="T61" fmla="*/ 116 h 136"/>
                <a:gd name="T62" fmla="*/ 35 w 199"/>
                <a:gd name="T63" fmla="*/ 117 h 136"/>
                <a:gd name="T64" fmla="*/ 100 w 199"/>
                <a:gd name="T65" fmla="*/ 135 h 136"/>
                <a:gd name="T66" fmla="*/ 139 w 199"/>
                <a:gd name="T67" fmla="*/ 129 h 136"/>
                <a:gd name="T68" fmla="*/ 138 w 199"/>
                <a:gd name="T69" fmla="*/ 124 h 136"/>
                <a:gd name="T70" fmla="*/ 140 w 199"/>
                <a:gd name="T71" fmla="*/ 117 h 136"/>
                <a:gd name="T72" fmla="*/ 139 w 199"/>
                <a:gd name="T73" fmla="*/ 114 h 136"/>
                <a:gd name="T74" fmla="*/ 141 w 199"/>
                <a:gd name="T75" fmla="*/ 109 h 136"/>
                <a:gd name="T76" fmla="*/ 141 w 199"/>
                <a:gd name="T77" fmla="*/ 87 h 136"/>
                <a:gd name="T78" fmla="*/ 99 w 199"/>
                <a:gd name="T79" fmla="*/ 108 h 136"/>
                <a:gd name="T80" fmla="*/ 34 w 199"/>
                <a:gd name="T81" fmla="*/ 75 h 136"/>
                <a:gd name="T82" fmla="*/ 157 w 199"/>
                <a:gd name="T83" fmla="*/ 109 h 136"/>
                <a:gd name="T84" fmla="*/ 159 w 199"/>
                <a:gd name="T85" fmla="*/ 114 h 136"/>
                <a:gd name="T86" fmla="*/ 158 w 199"/>
                <a:gd name="T87" fmla="*/ 117 h 136"/>
                <a:gd name="T88" fmla="*/ 160 w 199"/>
                <a:gd name="T89" fmla="*/ 119 h 136"/>
                <a:gd name="T90" fmla="*/ 164 w 199"/>
                <a:gd name="T91" fmla="*/ 117 h 136"/>
                <a:gd name="T92" fmla="*/ 165 w 199"/>
                <a:gd name="T93" fmla="*/ 116 h 136"/>
                <a:gd name="T94" fmla="*/ 165 w 199"/>
                <a:gd name="T95" fmla="*/ 74 h 136"/>
                <a:gd name="T96" fmla="*/ 157 w 199"/>
                <a:gd name="T97" fmla="*/ 78 h 136"/>
                <a:gd name="T98" fmla="*/ 157 w 199"/>
                <a:gd name="T99" fmla="*/ 10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9" h="136">
                  <a:moveTo>
                    <a:pt x="99" y="101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5"/>
                    <a:pt x="104" y="44"/>
                    <a:pt x="101" y="44"/>
                  </a:cubicBezTo>
                  <a:cubicBezTo>
                    <a:pt x="99" y="44"/>
                    <a:pt x="97" y="44"/>
                    <a:pt x="95" y="46"/>
                  </a:cubicBezTo>
                  <a:cubicBezTo>
                    <a:pt x="93" y="48"/>
                    <a:pt x="93" y="50"/>
                    <a:pt x="93" y="52"/>
                  </a:cubicBezTo>
                  <a:cubicBezTo>
                    <a:pt x="93" y="56"/>
                    <a:pt x="97" y="58"/>
                    <a:pt x="98" y="59"/>
                  </a:cubicBezTo>
                  <a:cubicBezTo>
                    <a:pt x="140" y="80"/>
                    <a:pt x="140" y="80"/>
                    <a:pt x="140" y="80"/>
                  </a:cubicBezTo>
                  <a:lnTo>
                    <a:pt x="99" y="101"/>
                  </a:lnTo>
                  <a:close/>
                  <a:moveTo>
                    <a:pt x="153" y="117"/>
                  </a:moveTo>
                  <a:cubicBezTo>
                    <a:pt x="154" y="116"/>
                    <a:pt x="155" y="115"/>
                    <a:pt x="155" y="114"/>
                  </a:cubicBezTo>
                  <a:cubicBezTo>
                    <a:pt x="155" y="113"/>
                    <a:pt x="154" y="111"/>
                    <a:pt x="153" y="111"/>
                  </a:cubicBezTo>
                  <a:cubicBezTo>
                    <a:pt x="153" y="73"/>
                    <a:pt x="153" y="73"/>
                    <a:pt x="153" y="73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49"/>
                    <a:pt x="101" y="46"/>
                    <a:pt x="98" y="49"/>
                  </a:cubicBezTo>
                  <a:cubicBezTo>
                    <a:pt x="94" y="52"/>
                    <a:pt x="99" y="55"/>
                    <a:pt x="99" y="55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4" y="111"/>
                    <a:pt x="143" y="113"/>
                    <a:pt x="143" y="114"/>
                  </a:cubicBezTo>
                  <a:cubicBezTo>
                    <a:pt x="143" y="115"/>
                    <a:pt x="144" y="116"/>
                    <a:pt x="145" y="117"/>
                  </a:cubicBezTo>
                  <a:cubicBezTo>
                    <a:pt x="144" y="118"/>
                    <a:pt x="142" y="121"/>
                    <a:pt x="142" y="124"/>
                  </a:cubicBezTo>
                  <a:cubicBezTo>
                    <a:pt x="142" y="129"/>
                    <a:pt x="147" y="129"/>
                    <a:pt x="147" y="131"/>
                  </a:cubicBezTo>
                  <a:cubicBezTo>
                    <a:pt x="147" y="134"/>
                    <a:pt x="146" y="136"/>
                    <a:pt x="146" y="136"/>
                  </a:cubicBezTo>
                  <a:cubicBezTo>
                    <a:pt x="146" y="136"/>
                    <a:pt x="157" y="131"/>
                    <a:pt x="157" y="124"/>
                  </a:cubicBezTo>
                  <a:cubicBezTo>
                    <a:pt x="157" y="120"/>
                    <a:pt x="154" y="117"/>
                    <a:pt x="153" y="117"/>
                  </a:cubicBezTo>
                  <a:close/>
                  <a:moveTo>
                    <a:pt x="34" y="75"/>
                  </a:moveTo>
                  <a:cubicBezTo>
                    <a:pt x="34" y="116"/>
                    <a:pt x="34" y="116"/>
                    <a:pt x="34" y="116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53" y="128"/>
                    <a:pt x="76" y="135"/>
                    <a:pt x="100" y="135"/>
                  </a:cubicBezTo>
                  <a:cubicBezTo>
                    <a:pt x="113" y="135"/>
                    <a:pt x="127" y="133"/>
                    <a:pt x="139" y="129"/>
                  </a:cubicBezTo>
                  <a:cubicBezTo>
                    <a:pt x="138" y="128"/>
                    <a:pt x="138" y="126"/>
                    <a:pt x="138" y="124"/>
                  </a:cubicBezTo>
                  <a:cubicBezTo>
                    <a:pt x="138" y="122"/>
                    <a:pt x="139" y="119"/>
                    <a:pt x="140" y="117"/>
                  </a:cubicBezTo>
                  <a:cubicBezTo>
                    <a:pt x="139" y="116"/>
                    <a:pt x="139" y="115"/>
                    <a:pt x="139" y="114"/>
                  </a:cubicBezTo>
                  <a:cubicBezTo>
                    <a:pt x="139" y="112"/>
                    <a:pt x="140" y="110"/>
                    <a:pt x="141" y="109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99" y="108"/>
                    <a:pt x="99" y="108"/>
                    <a:pt x="99" y="108"/>
                  </a:cubicBezTo>
                  <a:lnTo>
                    <a:pt x="34" y="75"/>
                  </a:lnTo>
                  <a:close/>
                  <a:moveTo>
                    <a:pt x="157" y="109"/>
                  </a:moveTo>
                  <a:cubicBezTo>
                    <a:pt x="158" y="110"/>
                    <a:pt x="159" y="112"/>
                    <a:pt x="159" y="114"/>
                  </a:cubicBezTo>
                  <a:cubicBezTo>
                    <a:pt x="159" y="115"/>
                    <a:pt x="159" y="116"/>
                    <a:pt x="158" y="117"/>
                  </a:cubicBezTo>
                  <a:cubicBezTo>
                    <a:pt x="159" y="117"/>
                    <a:pt x="160" y="118"/>
                    <a:pt x="160" y="119"/>
                  </a:cubicBezTo>
                  <a:cubicBezTo>
                    <a:pt x="161" y="119"/>
                    <a:pt x="163" y="118"/>
                    <a:pt x="164" y="117"/>
                  </a:cubicBezTo>
                  <a:cubicBezTo>
                    <a:pt x="165" y="116"/>
                    <a:pt x="165" y="116"/>
                    <a:pt x="165" y="116"/>
                  </a:cubicBezTo>
                  <a:cubicBezTo>
                    <a:pt x="165" y="74"/>
                    <a:pt x="165" y="74"/>
                    <a:pt x="165" y="74"/>
                  </a:cubicBezTo>
                  <a:cubicBezTo>
                    <a:pt x="157" y="78"/>
                    <a:pt x="157" y="78"/>
                    <a:pt x="157" y="78"/>
                  </a:cubicBezTo>
                  <a:lnTo>
                    <a:pt x="157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28" name="Freeform 18"/>
            <p:cNvSpPr>
              <a:spLocks noEditPoints="1"/>
            </p:cNvSpPr>
            <p:nvPr/>
          </p:nvSpPr>
          <p:spPr bwMode="auto">
            <a:xfrm>
              <a:off x="3646076" y="1855044"/>
              <a:ext cx="159815" cy="247213"/>
            </a:xfrm>
            <a:custGeom>
              <a:avLst/>
              <a:gdLst>
                <a:gd name="T0" fmla="*/ 78 w 108"/>
                <a:gd name="T1" fmla="*/ 144 h 167"/>
                <a:gd name="T2" fmla="*/ 34 w 108"/>
                <a:gd name="T3" fmla="*/ 148 h 167"/>
                <a:gd name="T4" fmla="*/ 30 w 108"/>
                <a:gd name="T5" fmla="*/ 143 h 167"/>
                <a:gd name="T6" fmla="*/ 74 w 108"/>
                <a:gd name="T7" fmla="*/ 139 h 167"/>
                <a:gd name="T8" fmla="*/ 74 w 108"/>
                <a:gd name="T9" fmla="*/ 151 h 167"/>
                <a:gd name="T10" fmla="*/ 30 w 108"/>
                <a:gd name="T11" fmla="*/ 155 h 167"/>
                <a:gd name="T12" fmla="*/ 34 w 108"/>
                <a:gd name="T13" fmla="*/ 161 h 167"/>
                <a:gd name="T14" fmla="*/ 38 w 108"/>
                <a:gd name="T15" fmla="*/ 163 h 167"/>
                <a:gd name="T16" fmla="*/ 66 w 108"/>
                <a:gd name="T17" fmla="*/ 167 h 167"/>
                <a:gd name="T18" fmla="*/ 70 w 108"/>
                <a:gd name="T19" fmla="*/ 161 h 167"/>
                <a:gd name="T20" fmla="*/ 78 w 108"/>
                <a:gd name="T21" fmla="*/ 157 h 167"/>
                <a:gd name="T22" fmla="*/ 74 w 108"/>
                <a:gd name="T23" fmla="*/ 151 h 167"/>
                <a:gd name="T24" fmla="*/ 34 w 108"/>
                <a:gd name="T25" fmla="*/ 128 h 167"/>
                <a:gd name="T26" fmla="*/ 30 w 108"/>
                <a:gd name="T27" fmla="*/ 132 h 167"/>
                <a:gd name="T28" fmla="*/ 74 w 108"/>
                <a:gd name="T29" fmla="*/ 136 h 167"/>
                <a:gd name="T30" fmla="*/ 78 w 108"/>
                <a:gd name="T31" fmla="*/ 132 h 167"/>
                <a:gd name="T32" fmla="*/ 108 w 108"/>
                <a:gd name="T33" fmla="*/ 54 h 167"/>
                <a:gd name="T34" fmla="*/ 76 w 108"/>
                <a:gd name="T35" fmla="*/ 124 h 167"/>
                <a:gd name="T36" fmla="*/ 15 w 108"/>
                <a:gd name="T37" fmla="*/ 91 h 167"/>
                <a:gd name="T38" fmla="*/ 54 w 108"/>
                <a:gd name="T39" fmla="*/ 0 h 167"/>
                <a:gd name="T40" fmla="*/ 54 w 108"/>
                <a:gd name="T41" fmla="*/ 0 h 167"/>
                <a:gd name="T42" fmla="*/ 61 w 108"/>
                <a:gd name="T43" fmla="*/ 116 h 167"/>
                <a:gd name="T44" fmla="*/ 68 w 108"/>
                <a:gd name="T45" fmla="*/ 73 h 167"/>
                <a:gd name="T46" fmla="*/ 63 w 108"/>
                <a:gd name="T47" fmla="*/ 77 h 167"/>
                <a:gd name="T48" fmla="*/ 54 w 108"/>
                <a:gd name="T49" fmla="*/ 69 h 167"/>
                <a:gd name="T50" fmla="*/ 45 w 108"/>
                <a:gd name="T51" fmla="*/ 77 h 167"/>
                <a:gd name="T52" fmla="*/ 40 w 108"/>
                <a:gd name="T53" fmla="*/ 73 h 167"/>
                <a:gd name="T54" fmla="*/ 61 w 108"/>
                <a:gd name="T55" fmla="*/ 116 h 167"/>
                <a:gd name="T56" fmla="*/ 54 w 108"/>
                <a:gd name="T57" fmla="*/ 8 h 167"/>
                <a:gd name="T58" fmla="*/ 54 w 108"/>
                <a:gd name="T59" fmla="*/ 8 h 167"/>
                <a:gd name="T60" fmla="*/ 21 w 108"/>
                <a:gd name="T61" fmla="*/ 85 h 167"/>
                <a:gd name="T62" fmla="*/ 21 w 108"/>
                <a:gd name="T63" fmla="*/ 85 h 167"/>
                <a:gd name="T64" fmla="*/ 35 w 108"/>
                <a:gd name="T65" fmla="*/ 116 h 167"/>
                <a:gd name="T66" fmla="*/ 36 w 108"/>
                <a:gd name="T67" fmla="*/ 73 h 167"/>
                <a:gd name="T68" fmla="*/ 31 w 108"/>
                <a:gd name="T69" fmla="*/ 72 h 167"/>
                <a:gd name="T70" fmla="*/ 35 w 108"/>
                <a:gd name="T71" fmla="*/ 71 h 167"/>
                <a:gd name="T72" fmla="*/ 37 w 108"/>
                <a:gd name="T73" fmla="*/ 68 h 167"/>
                <a:gd name="T74" fmla="*/ 39 w 108"/>
                <a:gd name="T75" fmla="*/ 71 h 167"/>
                <a:gd name="T76" fmla="*/ 42 w 108"/>
                <a:gd name="T77" fmla="*/ 71 h 167"/>
                <a:gd name="T78" fmla="*/ 54 w 108"/>
                <a:gd name="T79" fmla="*/ 67 h 167"/>
                <a:gd name="T80" fmla="*/ 63 w 108"/>
                <a:gd name="T81" fmla="*/ 75 h 167"/>
                <a:gd name="T82" fmla="*/ 67 w 108"/>
                <a:gd name="T83" fmla="*/ 71 h 167"/>
                <a:gd name="T84" fmla="*/ 69 w 108"/>
                <a:gd name="T85" fmla="*/ 69 h 167"/>
                <a:gd name="T86" fmla="*/ 73 w 108"/>
                <a:gd name="T87" fmla="*/ 70 h 167"/>
                <a:gd name="T88" fmla="*/ 76 w 108"/>
                <a:gd name="T89" fmla="*/ 71 h 167"/>
                <a:gd name="T90" fmla="*/ 76 w 108"/>
                <a:gd name="T91" fmla="*/ 73 h 167"/>
                <a:gd name="T92" fmla="*/ 65 w 108"/>
                <a:gd name="T93" fmla="*/ 116 h 167"/>
                <a:gd name="T94" fmla="*/ 74 w 108"/>
                <a:gd name="T95" fmla="*/ 116 h 167"/>
                <a:gd name="T96" fmla="*/ 87 w 108"/>
                <a:gd name="T97" fmla="*/ 85 h 167"/>
                <a:gd name="T98" fmla="*/ 100 w 108"/>
                <a:gd name="T99" fmla="*/ 5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167">
                  <a:moveTo>
                    <a:pt x="78" y="143"/>
                  </a:moveTo>
                  <a:cubicBezTo>
                    <a:pt x="78" y="144"/>
                    <a:pt x="78" y="144"/>
                    <a:pt x="78" y="144"/>
                  </a:cubicBezTo>
                  <a:cubicBezTo>
                    <a:pt x="78" y="146"/>
                    <a:pt x="77" y="148"/>
                    <a:pt x="74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2" y="148"/>
                    <a:pt x="30" y="146"/>
                    <a:pt x="30" y="144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41"/>
                    <a:pt x="32" y="139"/>
                    <a:pt x="3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7" y="139"/>
                    <a:pt x="78" y="141"/>
                    <a:pt x="78" y="143"/>
                  </a:cubicBezTo>
                  <a:moveTo>
                    <a:pt x="74" y="151"/>
                  </a:moveTo>
                  <a:cubicBezTo>
                    <a:pt x="34" y="151"/>
                    <a:pt x="34" y="151"/>
                    <a:pt x="34" y="151"/>
                  </a:cubicBezTo>
                  <a:cubicBezTo>
                    <a:pt x="32" y="151"/>
                    <a:pt x="30" y="153"/>
                    <a:pt x="30" y="155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30" y="159"/>
                    <a:pt x="32" y="161"/>
                    <a:pt x="34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38" y="165"/>
                    <a:pt x="40" y="167"/>
                    <a:pt x="42" y="167"/>
                  </a:cubicBezTo>
                  <a:cubicBezTo>
                    <a:pt x="66" y="167"/>
                    <a:pt x="66" y="167"/>
                    <a:pt x="66" y="167"/>
                  </a:cubicBezTo>
                  <a:cubicBezTo>
                    <a:pt x="68" y="167"/>
                    <a:pt x="70" y="165"/>
                    <a:pt x="70" y="163"/>
                  </a:cubicBezTo>
                  <a:cubicBezTo>
                    <a:pt x="70" y="161"/>
                    <a:pt x="70" y="161"/>
                    <a:pt x="70" y="161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7" y="161"/>
                    <a:pt x="78" y="159"/>
                    <a:pt x="78" y="157"/>
                  </a:cubicBezTo>
                  <a:cubicBezTo>
                    <a:pt x="78" y="155"/>
                    <a:pt x="78" y="155"/>
                    <a:pt x="78" y="155"/>
                  </a:cubicBezTo>
                  <a:cubicBezTo>
                    <a:pt x="78" y="153"/>
                    <a:pt x="77" y="151"/>
                    <a:pt x="74" y="151"/>
                  </a:cubicBezTo>
                  <a:moveTo>
                    <a:pt x="74" y="128"/>
                  </a:moveTo>
                  <a:cubicBezTo>
                    <a:pt x="34" y="128"/>
                    <a:pt x="34" y="128"/>
                    <a:pt x="34" y="128"/>
                  </a:cubicBezTo>
                  <a:cubicBezTo>
                    <a:pt x="32" y="128"/>
                    <a:pt x="30" y="129"/>
                    <a:pt x="30" y="132"/>
                  </a:cubicBezTo>
                  <a:cubicBezTo>
                    <a:pt x="30" y="132"/>
                    <a:pt x="30" y="132"/>
                    <a:pt x="30" y="132"/>
                  </a:cubicBezTo>
                  <a:cubicBezTo>
                    <a:pt x="30" y="134"/>
                    <a:pt x="32" y="136"/>
                    <a:pt x="34" y="136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7" y="136"/>
                    <a:pt x="78" y="134"/>
                    <a:pt x="78" y="132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8" y="129"/>
                    <a:pt x="77" y="128"/>
                    <a:pt x="74" y="128"/>
                  </a:cubicBezTo>
                  <a:moveTo>
                    <a:pt x="108" y="54"/>
                  </a:moveTo>
                  <a:cubicBezTo>
                    <a:pt x="108" y="68"/>
                    <a:pt x="102" y="81"/>
                    <a:pt x="93" y="91"/>
                  </a:cubicBezTo>
                  <a:cubicBezTo>
                    <a:pt x="76" y="111"/>
                    <a:pt x="86" y="124"/>
                    <a:pt x="76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22" y="124"/>
                    <a:pt x="33" y="111"/>
                    <a:pt x="15" y="91"/>
                  </a:cubicBezTo>
                  <a:cubicBezTo>
                    <a:pt x="6" y="81"/>
                    <a:pt x="0" y="68"/>
                    <a:pt x="0" y="54"/>
                  </a:cubicBezTo>
                  <a:cubicBezTo>
                    <a:pt x="0" y="24"/>
                    <a:pt x="2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84" y="0"/>
                    <a:pt x="108" y="24"/>
                    <a:pt x="108" y="54"/>
                  </a:cubicBezTo>
                  <a:moveTo>
                    <a:pt x="61" y="116"/>
                  </a:moveTo>
                  <a:cubicBezTo>
                    <a:pt x="69" y="73"/>
                    <a:pt x="69" y="73"/>
                    <a:pt x="69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3" y="77"/>
                    <a:pt x="62" y="77"/>
                    <a:pt x="62" y="77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6" y="77"/>
                    <a:pt x="46" y="77"/>
                    <a:pt x="45" y="77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7" y="116"/>
                    <a:pt x="47" y="116"/>
                    <a:pt x="47" y="116"/>
                  </a:cubicBezTo>
                  <a:lnTo>
                    <a:pt x="61" y="116"/>
                  </a:lnTo>
                  <a:close/>
                  <a:moveTo>
                    <a:pt x="100" y="54"/>
                  </a:moveTo>
                  <a:cubicBezTo>
                    <a:pt x="100" y="29"/>
                    <a:pt x="79" y="8"/>
                    <a:pt x="54" y="8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29" y="8"/>
                    <a:pt x="8" y="29"/>
                    <a:pt x="8" y="54"/>
                  </a:cubicBezTo>
                  <a:cubicBezTo>
                    <a:pt x="8" y="66"/>
                    <a:pt x="13" y="77"/>
                    <a:pt x="21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32" y="99"/>
                    <a:pt x="34" y="110"/>
                    <a:pt x="35" y="11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2" y="73"/>
                    <a:pt x="31" y="73"/>
                    <a:pt x="31" y="72"/>
                  </a:cubicBezTo>
                  <a:cubicBezTo>
                    <a:pt x="31" y="71"/>
                    <a:pt x="32" y="71"/>
                    <a:pt x="32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69"/>
                    <a:pt x="36" y="68"/>
                    <a:pt x="37" y="68"/>
                  </a:cubicBezTo>
                  <a:cubicBezTo>
                    <a:pt x="38" y="67"/>
                    <a:pt x="39" y="68"/>
                    <a:pt x="39" y="69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67"/>
                    <a:pt x="55" y="67"/>
                    <a:pt x="55" y="67"/>
                  </a:cubicBezTo>
                  <a:cubicBezTo>
                    <a:pt x="63" y="75"/>
                    <a:pt x="63" y="75"/>
                    <a:pt x="63" y="75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6" y="71"/>
                    <a:pt x="67" y="71"/>
                    <a:pt x="67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8"/>
                    <a:pt x="70" y="67"/>
                    <a:pt x="72" y="68"/>
                  </a:cubicBezTo>
                  <a:cubicBezTo>
                    <a:pt x="73" y="68"/>
                    <a:pt x="73" y="69"/>
                    <a:pt x="73" y="70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76" y="71"/>
                    <a:pt x="77" y="71"/>
                    <a:pt x="77" y="72"/>
                  </a:cubicBezTo>
                  <a:cubicBezTo>
                    <a:pt x="77" y="73"/>
                    <a:pt x="76" y="73"/>
                    <a:pt x="76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0"/>
                    <a:pt x="76" y="99"/>
                    <a:pt x="87" y="8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95" y="77"/>
                    <a:pt x="100" y="66"/>
                    <a:pt x="100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29" name="Freeform 10"/>
            <p:cNvSpPr>
              <a:spLocks noEditPoints="1"/>
            </p:cNvSpPr>
            <p:nvPr/>
          </p:nvSpPr>
          <p:spPr bwMode="auto">
            <a:xfrm>
              <a:off x="6430652" y="2296297"/>
              <a:ext cx="239341" cy="182641"/>
            </a:xfrm>
            <a:custGeom>
              <a:avLst/>
              <a:gdLst>
                <a:gd name="T0" fmla="*/ 60 w 201"/>
                <a:gd name="T1" fmla="*/ 72 h 151"/>
                <a:gd name="T2" fmla="*/ 36 w 201"/>
                <a:gd name="T3" fmla="*/ 83 h 151"/>
                <a:gd name="T4" fmla="*/ 16 w 201"/>
                <a:gd name="T5" fmla="*/ 93 h 151"/>
                <a:gd name="T6" fmla="*/ 54 w 201"/>
                <a:gd name="T7" fmla="*/ 66 h 151"/>
                <a:gd name="T8" fmla="*/ 73 w 201"/>
                <a:gd name="T9" fmla="*/ 72 h 151"/>
                <a:gd name="T10" fmla="*/ 64 w 201"/>
                <a:gd name="T11" fmla="*/ 87 h 151"/>
                <a:gd name="T12" fmla="*/ 88 w 201"/>
                <a:gd name="T13" fmla="*/ 73 h 151"/>
                <a:gd name="T14" fmla="*/ 73 w 201"/>
                <a:gd name="T15" fmla="*/ 72 h 151"/>
                <a:gd name="T16" fmla="*/ 88 w 201"/>
                <a:gd name="T17" fmla="*/ 29 h 151"/>
                <a:gd name="T18" fmla="*/ 69 w 201"/>
                <a:gd name="T19" fmla="*/ 42 h 151"/>
                <a:gd name="T20" fmla="*/ 39 w 201"/>
                <a:gd name="T21" fmla="*/ 39 h 151"/>
                <a:gd name="T22" fmla="*/ 16 w 201"/>
                <a:gd name="T23" fmla="*/ 29 h 151"/>
                <a:gd name="T24" fmla="*/ 78 w 201"/>
                <a:gd name="T25" fmla="*/ 43 h 151"/>
                <a:gd name="T26" fmla="*/ 78 w 201"/>
                <a:gd name="T27" fmla="*/ 28 h 151"/>
                <a:gd name="T28" fmla="*/ 115 w 201"/>
                <a:gd name="T29" fmla="*/ 102 h 151"/>
                <a:gd name="T30" fmla="*/ 156 w 201"/>
                <a:gd name="T31" fmla="*/ 102 h 151"/>
                <a:gd name="T32" fmla="*/ 115 w 201"/>
                <a:gd name="T33" fmla="*/ 102 h 151"/>
                <a:gd name="T34" fmla="*/ 115 w 201"/>
                <a:gd name="T35" fmla="*/ 78 h 151"/>
                <a:gd name="T36" fmla="*/ 184 w 201"/>
                <a:gd name="T37" fmla="*/ 73 h 151"/>
                <a:gd name="T38" fmla="*/ 136 w 201"/>
                <a:gd name="T39" fmla="*/ 25 h 151"/>
                <a:gd name="T40" fmla="*/ 184 w 201"/>
                <a:gd name="T41" fmla="*/ 34 h 151"/>
                <a:gd name="T42" fmla="*/ 136 w 201"/>
                <a:gd name="T43" fmla="*/ 25 h 151"/>
                <a:gd name="T44" fmla="*/ 115 w 201"/>
                <a:gd name="T45" fmla="*/ 48 h 151"/>
                <a:gd name="T46" fmla="*/ 184 w 201"/>
                <a:gd name="T47" fmla="*/ 43 h 151"/>
                <a:gd name="T48" fmla="*/ 115 w 201"/>
                <a:gd name="T49" fmla="*/ 88 h 151"/>
                <a:gd name="T50" fmla="*/ 184 w 201"/>
                <a:gd name="T51" fmla="*/ 92 h 151"/>
                <a:gd name="T52" fmla="*/ 115 w 201"/>
                <a:gd name="T53" fmla="*/ 88 h 151"/>
                <a:gd name="T54" fmla="*/ 115 w 201"/>
                <a:gd name="T55" fmla="*/ 63 h 151"/>
                <a:gd name="T56" fmla="*/ 184 w 201"/>
                <a:gd name="T57" fmla="*/ 58 h 151"/>
                <a:gd name="T58" fmla="*/ 201 w 201"/>
                <a:gd name="T59" fmla="*/ 9 h 151"/>
                <a:gd name="T60" fmla="*/ 201 w 201"/>
                <a:gd name="T61" fmla="*/ 145 h 151"/>
                <a:gd name="T62" fmla="*/ 154 w 201"/>
                <a:gd name="T63" fmla="*/ 138 h 151"/>
                <a:gd name="T64" fmla="*/ 101 w 201"/>
                <a:gd name="T65" fmla="*/ 151 h 151"/>
                <a:gd name="T66" fmla="*/ 47 w 201"/>
                <a:gd name="T67" fmla="*/ 138 h 151"/>
                <a:gd name="T68" fmla="*/ 0 w 201"/>
                <a:gd name="T69" fmla="*/ 145 h 151"/>
                <a:gd name="T70" fmla="*/ 0 w 201"/>
                <a:gd name="T71" fmla="*/ 9 h 151"/>
                <a:gd name="T72" fmla="*/ 47 w 201"/>
                <a:gd name="T73" fmla="*/ 0 h 151"/>
                <a:gd name="T74" fmla="*/ 154 w 201"/>
                <a:gd name="T75" fmla="*/ 0 h 151"/>
                <a:gd name="T76" fmla="*/ 201 w 201"/>
                <a:gd name="T77" fmla="*/ 9 h 151"/>
                <a:gd name="T78" fmla="*/ 47 w 201"/>
                <a:gd name="T79" fmla="*/ 8 h 151"/>
                <a:gd name="T80" fmla="*/ 8 w 201"/>
                <a:gd name="T81" fmla="*/ 127 h 151"/>
                <a:gd name="T82" fmla="*/ 97 w 201"/>
                <a:gd name="T83" fmla="*/ 131 h 151"/>
                <a:gd name="T84" fmla="*/ 193 w 201"/>
                <a:gd name="T85" fmla="*/ 15 h 151"/>
                <a:gd name="T86" fmla="*/ 105 w 201"/>
                <a:gd name="T87" fmla="*/ 19 h 151"/>
                <a:gd name="T88" fmla="*/ 154 w 201"/>
                <a:gd name="T89" fmla="*/ 120 h 151"/>
                <a:gd name="T90" fmla="*/ 193 w 201"/>
                <a:gd name="T91" fmla="*/ 1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1" h="151">
                  <a:moveTo>
                    <a:pt x="61" y="71"/>
                  </a:moveTo>
                  <a:cubicBezTo>
                    <a:pt x="61" y="71"/>
                    <a:pt x="61" y="71"/>
                    <a:pt x="60" y="72"/>
                  </a:cubicBezTo>
                  <a:cubicBezTo>
                    <a:pt x="58" y="75"/>
                    <a:pt x="54" y="75"/>
                    <a:pt x="49" y="76"/>
                  </a:cubicBezTo>
                  <a:cubicBezTo>
                    <a:pt x="44" y="77"/>
                    <a:pt x="39" y="79"/>
                    <a:pt x="36" y="83"/>
                  </a:cubicBezTo>
                  <a:cubicBezTo>
                    <a:pt x="35" y="85"/>
                    <a:pt x="33" y="87"/>
                    <a:pt x="31" y="89"/>
                  </a:cubicBezTo>
                  <a:cubicBezTo>
                    <a:pt x="26" y="90"/>
                    <a:pt x="21" y="91"/>
                    <a:pt x="16" y="93"/>
                  </a:cubicBezTo>
                  <a:cubicBezTo>
                    <a:pt x="16" y="86"/>
                    <a:pt x="16" y="80"/>
                    <a:pt x="16" y="73"/>
                  </a:cubicBezTo>
                  <a:cubicBezTo>
                    <a:pt x="28" y="68"/>
                    <a:pt x="41" y="66"/>
                    <a:pt x="54" y="66"/>
                  </a:cubicBezTo>
                  <a:cubicBezTo>
                    <a:pt x="56" y="67"/>
                    <a:pt x="60" y="69"/>
                    <a:pt x="61" y="71"/>
                  </a:cubicBezTo>
                  <a:close/>
                  <a:moveTo>
                    <a:pt x="73" y="72"/>
                  </a:moveTo>
                  <a:cubicBezTo>
                    <a:pt x="76" y="78"/>
                    <a:pt x="73" y="81"/>
                    <a:pt x="67" y="83"/>
                  </a:cubicBezTo>
                  <a:cubicBezTo>
                    <a:pt x="64" y="84"/>
                    <a:pt x="64" y="86"/>
                    <a:pt x="64" y="87"/>
                  </a:cubicBezTo>
                  <a:cubicBezTo>
                    <a:pt x="72" y="88"/>
                    <a:pt x="80" y="90"/>
                    <a:pt x="88" y="93"/>
                  </a:cubicBezTo>
                  <a:cubicBezTo>
                    <a:pt x="88" y="86"/>
                    <a:pt x="88" y="80"/>
                    <a:pt x="88" y="73"/>
                  </a:cubicBezTo>
                  <a:cubicBezTo>
                    <a:pt x="82" y="71"/>
                    <a:pt x="76" y="69"/>
                    <a:pt x="70" y="68"/>
                  </a:cubicBezTo>
                  <a:cubicBezTo>
                    <a:pt x="71" y="69"/>
                    <a:pt x="73" y="70"/>
                    <a:pt x="73" y="72"/>
                  </a:cubicBezTo>
                  <a:close/>
                  <a:moveTo>
                    <a:pt x="16" y="29"/>
                  </a:moveTo>
                  <a:cubicBezTo>
                    <a:pt x="39" y="20"/>
                    <a:pt x="65" y="20"/>
                    <a:pt x="88" y="29"/>
                  </a:cubicBezTo>
                  <a:cubicBezTo>
                    <a:pt x="88" y="42"/>
                    <a:pt x="88" y="55"/>
                    <a:pt x="88" y="68"/>
                  </a:cubicBezTo>
                  <a:cubicBezTo>
                    <a:pt x="82" y="59"/>
                    <a:pt x="75" y="50"/>
                    <a:pt x="69" y="42"/>
                  </a:cubicBezTo>
                  <a:cubicBezTo>
                    <a:pt x="64" y="46"/>
                    <a:pt x="60" y="50"/>
                    <a:pt x="55" y="54"/>
                  </a:cubicBezTo>
                  <a:cubicBezTo>
                    <a:pt x="50" y="49"/>
                    <a:pt x="44" y="43"/>
                    <a:pt x="39" y="39"/>
                  </a:cubicBezTo>
                  <a:cubicBezTo>
                    <a:pt x="31" y="48"/>
                    <a:pt x="23" y="57"/>
                    <a:pt x="16" y="68"/>
                  </a:cubicBezTo>
                  <a:cubicBezTo>
                    <a:pt x="16" y="55"/>
                    <a:pt x="16" y="42"/>
                    <a:pt x="16" y="29"/>
                  </a:cubicBezTo>
                  <a:close/>
                  <a:moveTo>
                    <a:pt x="70" y="34"/>
                  </a:moveTo>
                  <a:cubicBezTo>
                    <a:pt x="70" y="38"/>
                    <a:pt x="74" y="42"/>
                    <a:pt x="78" y="43"/>
                  </a:cubicBezTo>
                  <a:cubicBezTo>
                    <a:pt x="82" y="44"/>
                    <a:pt x="85" y="42"/>
                    <a:pt x="85" y="38"/>
                  </a:cubicBezTo>
                  <a:cubicBezTo>
                    <a:pt x="85" y="34"/>
                    <a:pt x="82" y="29"/>
                    <a:pt x="78" y="28"/>
                  </a:cubicBezTo>
                  <a:cubicBezTo>
                    <a:pt x="74" y="27"/>
                    <a:pt x="70" y="30"/>
                    <a:pt x="70" y="34"/>
                  </a:cubicBezTo>
                  <a:close/>
                  <a:moveTo>
                    <a:pt x="115" y="102"/>
                  </a:moveTo>
                  <a:cubicBezTo>
                    <a:pt x="115" y="107"/>
                    <a:pt x="115" y="107"/>
                    <a:pt x="115" y="107"/>
                  </a:cubicBezTo>
                  <a:cubicBezTo>
                    <a:pt x="128" y="103"/>
                    <a:pt x="142" y="102"/>
                    <a:pt x="156" y="102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42" y="97"/>
                    <a:pt x="128" y="99"/>
                    <a:pt x="115" y="102"/>
                  </a:cubicBezTo>
                  <a:close/>
                  <a:moveTo>
                    <a:pt x="115" y="73"/>
                  </a:moveTo>
                  <a:cubicBezTo>
                    <a:pt x="115" y="78"/>
                    <a:pt x="115" y="78"/>
                    <a:pt x="115" y="78"/>
                  </a:cubicBezTo>
                  <a:cubicBezTo>
                    <a:pt x="137" y="71"/>
                    <a:pt x="162" y="71"/>
                    <a:pt x="184" y="78"/>
                  </a:cubicBezTo>
                  <a:cubicBezTo>
                    <a:pt x="184" y="73"/>
                    <a:pt x="184" y="73"/>
                    <a:pt x="184" y="73"/>
                  </a:cubicBezTo>
                  <a:cubicBezTo>
                    <a:pt x="161" y="67"/>
                    <a:pt x="137" y="67"/>
                    <a:pt x="115" y="73"/>
                  </a:cubicBezTo>
                  <a:close/>
                  <a:moveTo>
                    <a:pt x="136" y="25"/>
                  </a:moveTo>
                  <a:cubicBezTo>
                    <a:pt x="136" y="30"/>
                    <a:pt x="136" y="30"/>
                    <a:pt x="136" y="30"/>
                  </a:cubicBezTo>
                  <a:cubicBezTo>
                    <a:pt x="152" y="28"/>
                    <a:pt x="168" y="29"/>
                    <a:pt x="184" y="34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68" y="24"/>
                    <a:pt x="152" y="23"/>
                    <a:pt x="136" y="25"/>
                  </a:cubicBezTo>
                  <a:close/>
                  <a:moveTo>
                    <a:pt x="115" y="43"/>
                  </a:moveTo>
                  <a:cubicBezTo>
                    <a:pt x="115" y="48"/>
                    <a:pt x="115" y="48"/>
                    <a:pt x="115" y="48"/>
                  </a:cubicBezTo>
                  <a:cubicBezTo>
                    <a:pt x="137" y="42"/>
                    <a:pt x="162" y="42"/>
                    <a:pt x="184" y="48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161" y="37"/>
                    <a:pt x="137" y="37"/>
                    <a:pt x="115" y="43"/>
                  </a:cubicBezTo>
                  <a:close/>
                  <a:moveTo>
                    <a:pt x="115" y="88"/>
                  </a:moveTo>
                  <a:cubicBezTo>
                    <a:pt x="115" y="92"/>
                    <a:pt x="115" y="92"/>
                    <a:pt x="115" y="92"/>
                  </a:cubicBezTo>
                  <a:cubicBezTo>
                    <a:pt x="137" y="86"/>
                    <a:pt x="162" y="86"/>
                    <a:pt x="184" y="92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61" y="81"/>
                    <a:pt x="137" y="81"/>
                    <a:pt x="115" y="88"/>
                  </a:cubicBezTo>
                  <a:close/>
                  <a:moveTo>
                    <a:pt x="115" y="58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37" y="57"/>
                    <a:pt x="162" y="57"/>
                    <a:pt x="184" y="63"/>
                  </a:cubicBezTo>
                  <a:cubicBezTo>
                    <a:pt x="184" y="58"/>
                    <a:pt x="184" y="58"/>
                    <a:pt x="184" y="58"/>
                  </a:cubicBezTo>
                  <a:cubicBezTo>
                    <a:pt x="161" y="52"/>
                    <a:pt x="137" y="52"/>
                    <a:pt x="115" y="58"/>
                  </a:cubicBezTo>
                  <a:close/>
                  <a:moveTo>
                    <a:pt x="201" y="9"/>
                  </a:moveTo>
                  <a:cubicBezTo>
                    <a:pt x="201" y="136"/>
                    <a:pt x="201" y="136"/>
                    <a:pt x="201" y="136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199" y="146"/>
                    <a:pt x="197" y="147"/>
                    <a:pt x="195" y="146"/>
                  </a:cubicBezTo>
                  <a:cubicBezTo>
                    <a:pt x="182" y="141"/>
                    <a:pt x="168" y="138"/>
                    <a:pt x="154" y="138"/>
                  </a:cubicBezTo>
                  <a:cubicBezTo>
                    <a:pt x="136" y="138"/>
                    <a:pt x="119" y="143"/>
                    <a:pt x="103" y="150"/>
                  </a:cubicBezTo>
                  <a:cubicBezTo>
                    <a:pt x="102" y="151"/>
                    <a:pt x="102" y="151"/>
                    <a:pt x="101" y="151"/>
                  </a:cubicBezTo>
                  <a:cubicBezTo>
                    <a:pt x="100" y="151"/>
                    <a:pt x="99" y="151"/>
                    <a:pt x="98" y="150"/>
                  </a:cubicBezTo>
                  <a:cubicBezTo>
                    <a:pt x="83" y="143"/>
                    <a:pt x="65" y="138"/>
                    <a:pt x="47" y="138"/>
                  </a:cubicBezTo>
                  <a:cubicBezTo>
                    <a:pt x="33" y="138"/>
                    <a:pt x="19" y="141"/>
                    <a:pt x="7" y="146"/>
                  </a:cubicBezTo>
                  <a:cubicBezTo>
                    <a:pt x="4" y="147"/>
                    <a:pt x="2" y="146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7" y="3"/>
                    <a:pt x="32" y="0"/>
                    <a:pt x="47" y="0"/>
                  </a:cubicBezTo>
                  <a:cubicBezTo>
                    <a:pt x="66" y="0"/>
                    <a:pt x="84" y="4"/>
                    <a:pt x="101" y="12"/>
                  </a:cubicBezTo>
                  <a:cubicBezTo>
                    <a:pt x="117" y="4"/>
                    <a:pt x="135" y="0"/>
                    <a:pt x="154" y="0"/>
                  </a:cubicBezTo>
                  <a:cubicBezTo>
                    <a:pt x="169" y="0"/>
                    <a:pt x="184" y="3"/>
                    <a:pt x="198" y="8"/>
                  </a:cubicBezTo>
                  <a:lnTo>
                    <a:pt x="201" y="9"/>
                  </a:lnTo>
                  <a:close/>
                  <a:moveTo>
                    <a:pt x="97" y="19"/>
                  </a:moveTo>
                  <a:cubicBezTo>
                    <a:pt x="82" y="12"/>
                    <a:pt x="65" y="8"/>
                    <a:pt x="47" y="8"/>
                  </a:cubicBezTo>
                  <a:cubicBezTo>
                    <a:pt x="34" y="8"/>
                    <a:pt x="21" y="10"/>
                    <a:pt x="8" y="15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21" y="123"/>
                    <a:pt x="34" y="120"/>
                    <a:pt x="47" y="120"/>
                  </a:cubicBezTo>
                  <a:cubicBezTo>
                    <a:pt x="64" y="120"/>
                    <a:pt x="81" y="124"/>
                    <a:pt x="97" y="131"/>
                  </a:cubicBezTo>
                  <a:lnTo>
                    <a:pt x="97" y="19"/>
                  </a:lnTo>
                  <a:close/>
                  <a:moveTo>
                    <a:pt x="193" y="15"/>
                  </a:moveTo>
                  <a:cubicBezTo>
                    <a:pt x="180" y="10"/>
                    <a:pt x="167" y="8"/>
                    <a:pt x="154" y="8"/>
                  </a:cubicBezTo>
                  <a:cubicBezTo>
                    <a:pt x="137" y="8"/>
                    <a:pt x="120" y="12"/>
                    <a:pt x="105" y="19"/>
                  </a:cubicBezTo>
                  <a:cubicBezTo>
                    <a:pt x="105" y="131"/>
                    <a:pt x="105" y="131"/>
                    <a:pt x="105" y="131"/>
                  </a:cubicBezTo>
                  <a:cubicBezTo>
                    <a:pt x="120" y="124"/>
                    <a:pt x="137" y="120"/>
                    <a:pt x="154" y="120"/>
                  </a:cubicBezTo>
                  <a:cubicBezTo>
                    <a:pt x="167" y="120"/>
                    <a:pt x="180" y="123"/>
                    <a:pt x="193" y="127"/>
                  </a:cubicBezTo>
                  <a:lnTo>
                    <a:pt x="193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30" name="Freeform 33"/>
            <p:cNvSpPr>
              <a:spLocks noEditPoints="1"/>
            </p:cNvSpPr>
            <p:nvPr/>
          </p:nvSpPr>
          <p:spPr bwMode="auto">
            <a:xfrm>
              <a:off x="4491543" y="2064302"/>
              <a:ext cx="272548" cy="349439"/>
            </a:xfrm>
            <a:custGeom>
              <a:avLst/>
              <a:gdLst>
                <a:gd name="T0" fmla="*/ 130 w 148"/>
                <a:gd name="T1" fmla="*/ 111 h 191"/>
                <a:gd name="T2" fmla="*/ 148 w 148"/>
                <a:gd name="T3" fmla="*/ 66 h 191"/>
                <a:gd name="T4" fmla="*/ 82 w 148"/>
                <a:gd name="T5" fmla="*/ 0 h 191"/>
                <a:gd name="T6" fmla="*/ 45 w 148"/>
                <a:gd name="T7" fmla="*/ 11 h 191"/>
                <a:gd name="T8" fmla="*/ 44 w 148"/>
                <a:gd name="T9" fmla="*/ 11 h 191"/>
                <a:gd name="T10" fmla="*/ 43 w 148"/>
                <a:gd name="T11" fmla="*/ 12 h 191"/>
                <a:gd name="T12" fmla="*/ 28 w 148"/>
                <a:gd name="T13" fmla="*/ 28 h 191"/>
                <a:gd name="T14" fmla="*/ 17 w 148"/>
                <a:gd name="T15" fmla="*/ 52 h 191"/>
                <a:gd name="T16" fmla="*/ 20 w 148"/>
                <a:gd name="T17" fmla="*/ 74 h 191"/>
                <a:gd name="T18" fmla="*/ 2 w 148"/>
                <a:gd name="T19" fmla="*/ 101 h 191"/>
                <a:gd name="T20" fmla="*/ 7 w 148"/>
                <a:gd name="T21" fmla="*/ 110 h 191"/>
                <a:gd name="T22" fmla="*/ 18 w 148"/>
                <a:gd name="T23" fmla="*/ 110 h 191"/>
                <a:gd name="T24" fmla="*/ 19 w 148"/>
                <a:gd name="T25" fmla="*/ 118 h 191"/>
                <a:gd name="T26" fmla="*/ 22 w 148"/>
                <a:gd name="T27" fmla="*/ 122 h 191"/>
                <a:gd name="T28" fmla="*/ 20 w 148"/>
                <a:gd name="T29" fmla="*/ 129 h 191"/>
                <a:gd name="T30" fmla="*/ 25 w 148"/>
                <a:gd name="T31" fmla="*/ 132 h 191"/>
                <a:gd name="T32" fmla="*/ 35 w 148"/>
                <a:gd name="T33" fmla="*/ 152 h 191"/>
                <a:gd name="T34" fmla="*/ 44 w 148"/>
                <a:gd name="T35" fmla="*/ 150 h 191"/>
                <a:gd name="T36" fmla="*/ 51 w 148"/>
                <a:gd name="T37" fmla="*/ 150 h 191"/>
                <a:gd name="T38" fmla="*/ 60 w 148"/>
                <a:gd name="T39" fmla="*/ 159 h 191"/>
                <a:gd name="T40" fmla="*/ 58 w 148"/>
                <a:gd name="T41" fmla="*/ 170 h 191"/>
                <a:gd name="T42" fmla="*/ 49 w 148"/>
                <a:gd name="T43" fmla="*/ 191 h 191"/>
                <a:gd name="T44" fmla="*/ 89 w 148"/>
                <a:gd name="T45" fmla="*/ 170 h 191"/>
                <a:gd name="T46" fmla="*/ 131 w 148"/>
                <a:gd name="T47" fmla="*/ 162 h 191"/>
                <a:gd name="T48" fmla="*/ 130 w 148"/>
                <a:gd name="T49" fmla="*/ 111 h 191"/>
                <a:gd name="T50" fmla="*/ 104 w 148"/>
                <a:gd name="T51" fmla="*/ 76 h 191"/>
                <a:gd name="T52" fmla="*/ 101 w 148"/>
                <a:gd name="T53" fmla="*/ 71 h 191"/>
                <a:gd name="T54" fmla="*/ 70 w 148"/>
                <a:gd name="T55" fmla="*/ 113 h 191"/>
                <a:gd name="T56" fmla="*/ 76 w 148"/>
                <a:gd name="T57" fmla="*/ 78 h 191"/>
                <a:gd name="T58" fmla="*/ 63 w 148"/>
                <a:gd name="T59" fmla="*/ 78 h 191"/>
                <a:gd name="T60" fmla="*/ 68 w 148"/>
                <a:gd name="T61" fmla="*/ 58 h 191"/>
                <a:gd name="T62" fmla="*/ 62 w 148"/>
                <a:gd name="T63" fmla="*/ 59 h 191"/>
                <a:gd name="T64" fmla="*/ 49 w 148"/>
                <a:gd name="T65" fmla="*/ 21 h 191"/>
                <a:gd name="T66" fmla="*/ 49 w 148"/>
                <a:gd name="T67" fmla="*/ 21 h 191"/>
                <a:gd name="T68" fmla="*/ 49 w 148"/>
                <a:gd name="T69" fmla="*/ 21 h 191"/>
                <a:gd name="T70" fmla="*/ 49 w 148"/>
                <a:gd name="T71" fmla="*/ 21 h 191"/>
                <a:gd name="T72" fmla="*/ 50 w 148"/>
                <a:gd name="T73" fmla="*/ 20 h 191"/>
                <a:gd name="T74" fmla="*/ 82 w 148"/>
                <a:gd name="T75" fmla="*/ 10 h 191"/>
                <a:gd name="T76" fmla="*/ 135 w 148"/>
                <a:gd name="T77" fmla="*/ 48 h 191"/>
                <a:gd name="T78" fmla="*/ 135 w 148"/>
                <a:gd name="T79" fmla="*/ 69 h 191"/>
                <a:gd name="T80" fmla="*/ 104 w 148"/>
                <a:gd name="T81" fmla="*/ 76 h 191"/>
                <a:gd name="T82" fmla="*/ 90 w 148"/>
                <a:gd name="T83" fmla="*/ 61 h 191"/>
                <a:gd name="T84" fmla="*/ 103 w 148"/>
                <a:gd name="T85" fmla="*/ 61 h 191"/>
                <a:gd name="T86" fmla="*/ 75 w 148"/>
                <a:gd name="T87" fmla="*/ 101 h 191"/>
                <a:gd name="T88" fmla="*/ 81 w 148"/>
                <a:gd name="T89" fmla="*/ 74 h 191"/>
                <a:gd name="T90" fmla="*/ 68 w 148"/>
                <a:gd name="T91" fmla="*/ 74 h 191"/>
                <a:gd name="T92" fmla="*/ 76 w 148"/>
                <a:gd name="T93" fmla="*/ 39 h 191"/>
                <a:gd name="T94" fmla="*/ 97 w 148"/>
                <a:gd name="T95" fmla="*/ 39 h 191"/>
                <a:gd name="T96" fmla="*/ 90 w 148"/>
                <a:gd name="T97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8" h="191">
                  <a:moveTo>
                    <a:pt x="130" y="111"/>
                  </a:moveTo>
                  <a:cubicBezTo>
                    <a:pt x="142" y="92"/>
                    <a:pt x="148" y="84"/>
                    <a:pt x="148" y="66"/>
                  </a:cubicBezTo>
                  <a:cubicBezTo>
                    <a:pt x="148" y="30"/>
                    <a:pt x="118" y="0"/>
                    <a:pt x="82" y="0"/>
                  </a:cubicBezTo>
                  <a:cubicBezTo>
                    <a:pt x="68" y="0"/>
                    <a:pt x="55" y="4"/>
                    <a:pt x="45" y="11"/>
                  </a:cubicBezTo>
                  <a:cubicBezTo>
                    <a:pt x="45" y="11"/>
                    <a:pt x="44" y="11"/>
                    <a:pt x="44" y="11"/>
                  </a:cubicBezTo>
                  <a:cubicBezTo>
                    <a:pt x="44" y="11"/>
                    <a:pt x="44" y="12"/>
                    <a:pt x="43" y="12"/>
                  </a:cubicBezTo>
                  <a:cubicBezTo>
                    <a:pt x="37" y="17"/>
                    <a:pt x="32" y="21"/>
                    <a:pt x="28" y="28"/>
                  </a:cubicBezTo>
                  <a:cubicBezTo>
                    <a:pt x="23" y="35"/>
                    <a:pt x="19" y="44"/>
                    <a:pt x="17" y="52"/>
                  </a:cubicBezTo>
                  <a:cubicBezTo>
                    <a:pt x="14" y="67"/>
                    <a:pt x="20" y="67"/>
                    <a:pt x="20" y="74"/>
                  </a:cubicBezTo>
                  <a:cubicBezTo>
                    <a:pt x="20" y="79"/>
                    <a:pt x="11" y="89"/>
                    <a:pt x="2" y="101"/>
                  </a:cubicBezTo>
                  <a:cubicBezTo>
                    <a:pt x="0" y="104"/>
                    <a:pt x="1" y="110"/>
                    <a:pt x="7" y="110"/>
                  </a:cubicBezTo>
                  <a:cubicBezTo>
                    <a:pt x="18" y="110"/>
                    <a:pt x="18" y="110"/>
                    <a:pt x="18" y="110"/>
                  </a:cubicBezTo>
                  <a:cubicBezTo>
                    <a:pt x="25" y="110"/>
                    <a:pt x="20" y="117"/>
                    <a:pt x="19" y="118"/>
                  </a:cubicBezTo>
                  <a:cubicBezTo>
                    <a:pt x="19" y="119"/>
                    <a:pt x="22" y="122"/>
                    <a:pt x="22" y="122"/>
                  </a:cubicBezTo>
                  <a:cubicBezTo>
                    <a:pt x="22" y="122"/>
                    <a:pt x="18" y="126"/>
                    <a:pt x="20" y="129"/>
                  </a:cubicBezTo>
                  <a:cubicBezTo>
                    <a:pt x="21" y="129"/>
                    <a:pt x="26" y="128"/>
                    <a:pt x="25" y="132"/>
                  </a:cubicBezTo>
                  <a:cubicBezTo>
                    <a:pt x="21" y="149"/>
                    <a:pt x="30" y="152"/>
                    <a:pt x="35" y="152"/>
                  </a:cubicBezTo>
                  <a:cubicBezTo>
                    <a:pt x="38" y="152"/>
                    <a:pt x="41" y="151"/>
                    <a:pt x="44" y="150"/>
                  </a:cubicBezTo>
                  <a:cubicBezTo>
                    <a:pt x="47" y="150"/>
                    <a:pt x="49" y="150"/>
                    <a:pt x="51" y="150"/>
                  </a:cubicBezTo>
                  <a:cubicBezTo>
                    <a:pt x="58" y="150"/>
                    <a:pt x="61" y="153"/>
                    <a:pt x="60" y="159"/>
                  </a:cubicBezTo>
                  <a:cubicBezTo>
                    <a:pt x="58" y="164"/>
                    <a:pt x="59" y="167"/>
                    <a:pt x="58" y="170"/>
                  </a:cubicBezTo>
                  <a:cubicBezTo>
                    <a:pt x="57" y="174"/>
                    <a:pt x="49" y="191"/>
                    <a:pt x="49" y="191"/>
                  </a:cubicBezTo>
                  <a:cubicBezTo>
                    <a:pt x="49" y="191"/>
                    <a:pt x="62" y="181"/>
                    <a:pt x="89" y="170"/>
                  </a:cubicBezTo>
                  <a:cubicBezTo>
                    <a:pt x="115" y="159"/>
                    <a:pt x="131" y="162"/>
                    <a:pt x="131" y="162"/>
                  </a:cubicBezTo>
                  <a:cubicBezTo>
                    <a:pt x="131" y="162"/>
                    <a:pt x="118" y="131"/>
                    <a:pt x="130" y="111"/>
                  </a:cubicBezTo>
                  <a:close/>
                  <a:moveTo>
                    <a:pt x="104" y="76"/>
                  </a:moveTo>
                  <a:cubicBezTo>
                    <a:pt x="103" y="74"/>
                    <a:pt x="102" y="73"/>
                    <a:pt x="101" y="71"/>
                  </a:cubicBezTo>
                  <a:cubicBezTo>
                    <a:pt x="70" y="113"/>
                    <a:pt x="70" y="113"/>
                    <a:pt x="70" y="113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6" y="58"/>
                    <a:pt x="64" y="58"/>
                    <a:pt x="62" y="59"/>
                  </a:cubicBezTo>
                  <a:cubicBezTo>
                    <a:pt x="37" y="62"/>
                    <a:pt x="30" y="36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9" y="14"/>
                    <a:pt x="70" y="10"/>
                    <a:pt x="82" y="10"/>
                  </a:cubicBezTo>
                  <a:cubicBezTo>
                    <a:pt x="106" y="10"/>
                    <a:pt x="127" y="26"/>
                    <a:pt x="135" y="48"/>
                  </a:cubicBezTo>
                  <a:cubicBezTo>
                    <a:pt x="138" y="57"/>
                    <a:pt x="138" y="63"/>
                    <a:pt x="135" y="69"/>
                  </a:cubicBezTo>
                  <a:cubicBezTo>
                    <a:pt x="130" y="82"/>
                    <a:pt x="108" y="82"/>
                    <a:pt x="104" y="76"/>
                  </a:cubicBezTo>
                  <a:close/>
                  <a:moveTo>
                    <a:pt x="90" y="61"/>
                  </a:moveTo>
                  <a:cubicBezTo>
                    <a:pt x="103" y="61"/>
                    <a:pt x="103" y="61"/>
                    <a:pt x="103" y="6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97" y="39"/>
                    <a:pt x="97" y="39"/>
                    <a:pt x="97" y="39"/>
                  </a:cubicBezTo>
                  <a:lnTo>
                    <a:pt x="90" y="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31" name="Freeform 41"/>
            <p:cNvSpPr>
              <a:spLocks noEditPoints="1"/>
            </p:cNvSpPr>
            <p:nvPr/>
          </p:nvSpPr>
          <p:spPr bwMode="auto">
            <a:xfrm>
              <a:off x="4764644" y="2211667"/>
              <a:ext cx="250639" cy="250639"/>
            </a:xfrm>
            <a:custGeom>
              <a:avLst/>
              <a:gdLst>
                <a:gd name="T0" fmla="*/ 193 w 198"/>
                <a:gd name="T1" fmla="*/ 19 h 198"/>
                <a:gd name="T2" fmla="*/ 185 w 198"/>
                <a:gd name="T3" fmla="*/ 17 h 198"/>
                <a:gd name="T4" fmla="*/ 190 w 198"/>
                <a:gd name="T5" fmla="*/ 21 h 198"/>
                <a:gd name="T6" fmla="*/ 177 w 198"/>
                <a:gd name="T7" fmla="*/ 25 h 198"/>
                <a:gd name="T8" fmla="*/ 182 w 198"/>
                <a:gd name="T9" fmla="*/ 29 h 198"/>
                <a:gd name="T10" fmla="*/ 169 w 198"/>
                <a:gd name="T11" fmla="*/ 32 h 198"/>
                <a:gd name="T12" fmla="*/ 98 w 198"/>
                <a:gd name="T13" fmla="*/ 104 h 198"/>
                <a:gd name="T14" fmla="*/ 94 w 198"/>
                <a:gd name="T15" fmla="*/ 100 h 198"/>
                <a:gd name="T16" fmla="*/ 165 w 198"/>
                <a:gd name="T17" fmla="*/ 29 h 198"/>
                <a:gd name="T18" fmla="*/ 168 w 198"/>
                <a:gd name="T19" fmla="*/ 15 h 198"/>
                <a:gd name="T20" fmla="*/ 173 w 198"/>
                <a:gd name="T21" fmla="*/ 21 h 198"/>
                <a:gd name="T22" fmla="*/ 176 w 198"/>
                <a:gd name="T23" fmla="*/ 7 h 198"/>
                <a:gd name="T24" fmla="*/ 181 w 198"/>
                <a:gd name="T25" fmla="*/ 14 h 198"/>
                <a:gd name="T26" fmla="*/ 179 w 198"/>
                <a:gd name="T27" fmla="*/ 5 h 198"/>
                <a:gd name="T28" fmla="*/ 187 w 198"/>
                <a:gd name="T29" fmla="*/ 8 h 198"/>
                <a:gd name="T30" fmla="*/ 193 w 198"/>
                <a:gd name="T31" fmla="*/ 9 h 198"/>
                <a:gd name="T32" fmla="*/ 198 w 198"/>
                <a:gd name="T33" fmla="*/ 13 h 198"/>
                <a:gd name="T34" fmla="*/ 105 w 198"/>
                <a:gd name="T35" fmla="*/ 81 h 198"/>
                <a:gd name="T36" fmla="*/ 72 w 198"/>
                <a:gd name="T37" fmla="*/ 103 h 198"/>
                <a:gd name="T38" fmla="*/ 119 w 198"/>
                <a:gd name="T39" fmla="*/ 103 h 198"/>
                <a:gd name="T40" fmla="*/ 102 w 198"/>
                <a:gd name="T41" fmla="*/ 108 h 198"/>
                <a:gd name="T42" fmla="*/ 96 w 198"/>
                <a:gd name="T43" fmla="*/ 110 h 198"/>
                <a:gd name="T44" fmla="*/ 88 w 198"/>
                <a:gd name="T45" fmla="*/ 103 h 198"/>
                <a:gd name="T46" fmla="*/ 90 w 198"/>
                <a:gd name="T47" fmla="*/ 96 h 198"/>
                <a:gd name="T48" fmla="*/ 95 w 198"/>
                <a:gd name="T49" fmla="*/ 44 h 198"/>
                <a:gd name="T50" fmla="*/ 95 w 198"/>
                <a:gd name="T51" fmla="*/ 162 h 198"/>
                <a:gd name="T52" fmla="*/ 143 w 198"/>
                <a:gd name="T53" fmla="*/ 68 h 198"/>
                <a:gd name="T54" fmla="*/ 139 w 198"/>
                <a:gd name="T55" fmla="*/ 103 h 198"/>
                <a:gd name="T56" fmla="*/ 52 w 198"/>
                <a:gd name="T57" fmla="*/ 103 h 198"/>
                <a:gd name="T58" fmla="*/ 119 w 198"/>
                <a:gd name="T59" fmla="*/ 67 h 198"/>
                <a:gd name="T60" fmla="*/ 157 w 198"/>
                <a:gd name="T61" fmla="*/ 54 h 198"/>
                <a:gd name="T62" fmla="*/ 95 w 198"/>
                <a:gd name="T63" fmla="*/ 182 h 198"/>
                <a:gd name="T64" fmla="*/ 95 w 198"/>
                <a:gd name="T65" fmla="*/ 24 h 198"/>
                <a:gd name="T66" fmla="*/ 156 w 198"/>
                <a:gd name="T67" fmla="*/ 30 h 198"/>
                <a:gd name="T68" fmla="*/ 0 w 198"/>
                <a:gd name="T69" fmla="*/ 103 h 198"/>
                <a:gd name="T70" fmla="*/ 190 w 198"/>
                <a:gd name="T71" fmla="*/ 103 h 198"/>
                <a:gd name="T72" fmla="*/ 157 w 198"/>
                <a:gd name="T73" fmla="*/ 5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8" h="198">
                  <a:moveTo>
                    <a:pt x="198" y="13"/>
                  </a:moveTo>
                  <a:cubicBezTo>
                    <a:pt x="193" y="19"/>
                    <a:pt x="193" y="19"/>
                    <a:pt x="193" y="19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3" y="19"/>
                    <a:pt x="183" y="19"/>
                    <a:pt x="183" y="19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85" y="27"/>
                    <a:pt x="185" y="27"/>
                    <a:pt x="185" y="27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77" y="35"/>
                    <a:pt x="177" y="35"/>
                    <a:pt x="177" y="35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7" y="105"/>
                    <a:pt x="95" y="105"/>
                    <a:pt x="94" y="104"/>
                  </a:cubicBezTo>
                  <a:cubicBezTo>
                    <a:pt x="93" y="103"/>
                    <a:pt x="93" y="101"/>
                    <a:pt x="94" y="100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3" y="21"/>
                    <a:pt x="163" y="21"/>
                    <a:pt x="163" y="21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71" y="24"/>
                    <a:pt x="171" y="24"/>
                    <a:pt x="171" y="24"/>
                  </a:cubicBezTo>
                  <a:cubicBezTo>
                    <a:pt x="173" y="21"/>
                    <a:pt x="173" y="21"/>
                    <a:pt x="173" y="21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79" y="5"/>
                    <a:pt x="179" y="5"/>
                    <a:pt x="179" y="5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7" y="8"/>
                    <a:pt x="187" y="8"/>
                    <a:pt x="187" y="8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93" y="9"/>
                    <a:pt x="193" y="9"/>
                    <a:pt x="193" y="9"/>
                  </a:cubicBezTo>
                  <a:cubicBezTo>
                    <a:pt x="191" y="11"/>
                    <a:pt x="191" y="11"/>
                    <a:pt x="191" y="11"/>
                  </a:cubicBezTo>
                  <a:lnTo>
                    <a:pt x="198" y="13"/>
                  </a:lnTo>
                  <a:close/>
                  <a:moveTo>
                    <a:pt x="90" y="96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2" y="80"/>
                    <a:pt x="99" y="79"/>
                    <a:pt x="95" y="79"/>
                  </a:cubicBezTo>
                  <a:cubicBezTo>
                    <a:pt x="82" y="79"/>
                    <a:pt x="72" y="90"/>
                    <a:pt x="72" y="103"/>
                  </a:cubicBezTo>
                  <a:cubicBezTo>
                    <a:pt x="72" y="116"/>
                    <a:pt x="82" y="127"/>
                    <a:pt x="95" y="127"/>
                  </a:cubicBezTo>
                  <a:cubicBezTo>
                    <a:pt x="108" y="127"/>
                    <a:pt x="119" y="116"/>
                    <a:pt x="119" y="103"/>
                  </a:cubicBezTo>
                  <a:cubicBezTo>
                    <a:pt x="119" y="99"/>
                    <a:pt x="118" y="96"/>
                    <a:pt x="117" y="93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1" y="110"/>
                    <a:pt x="99" y="111"/>
                    <a:pt x="96" y="111"/>
                  </a:cubicBezTo>
                  <a:cubicBezTo>
                    <a:pt x="96" y="111"/>
                    <a:pt x="96" y="110"/>
                    <a:pt x="96" y="110"/>
                  </a:cubicBezTo>
                  <a:cubicBezTo>
                    <a:pt x="96" y="111"/>
                    <a:pt x="96" y="111"/>
                    <a:pt x="95" y="111"/>
                  </a:cubicBezTo>
                  <a:cubicBezTo>
                    <a:pt x="91" y="111"/>
                    <a:pt x="88" y="107"/>
                    <a:pt x="88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0"/>
                    <a:pt x="88" y="98"/>
                    <a:pt x="90" y="96"/>
                  </a:cubicBezTo>
                  <a:close/>
                  <a:moveTo>
                    <a:pt x="131" y="55"/>
                  </a:moveTo>
                  <a:cubicBezTo>
                    <a:pt x="121" y="48"/>
                    <a:pt x="109" y="44"/>
                    <a:pt x="95" y="44"/>
                  </a:cubicBezTo>
                  <a:cubicBezTo>
                    <a:pt x="63" y="44"/>
                    <a:pt x="36" y="70"/>
                    <a:pt x="36" y="103"/>
                  </a:cubicBezTo>
                  <a:cubicBezTo>
                    <a:pt x="36" y="136"/>
                    <a:pt x="63" y="162"/>
                    <a:pt x="95" y="162"/>
                  </a:cubicBezTo>
                  <a:cubicBezTo>
                    <a:pt x="128" y="162"/>
                    <a:pt x="155" y="136"/>
                    <a:pt x="155" y="103"/>
                  </a:cubicBezTo>
                  <a:cubicBezTo>
                    <a:pt x="155" y="90"/>
                    <a:pt x="150" y="77"/>
                    <a:pt x="143" y="68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6" y="86"/>
                    <a:pt x="139" y="94"/>
                    <a:pt x="139" y="103"/>
                  </a:cubicBezTo>
                  <a:cubicBezTo>
                    <a:pt x="139" y="127"/>
                    <a:pt x="119" y="146"/>
                    <a:pt x="95" y="146"/>
                  </a:cubicBezTo>
                  <a:cubicBezTo>
                    <a:pt x="71" y="146"/>
                    <a:pt x="52" y="127"/>
                    <a:pt x="52" y="103"/>
                  </a:cubicBezTo>
                  <a:cubicBezTo>
                    <a:pt x="52" y="79"/>
                    <a:pt x="71" y="60"/>
                    <a:pt x="95" y="60"/>
                  </a:cubicBezTo>
                  <a:cubicBezTo>
                    <a:pt x="104" y="60"/>
                    <a:pt x="112" y="62"/>
                    <a:pt x="119" y="67"/>
                  </a:cubicBezTo>
                  <a:lnTo>
                    <a:pt x="131" y="55"/>
                  </a:lnTo>
                  <a:close/>
                  <a:moveTo>
                    <a:pt x="157" y="54"/>
                  </a:moveTo>
                  <a:cubicBezTo>
                    <a:pt x="168" y="67"/>
                    <a:pt x="174" y="84"/>
                    <a:pt x="174" y="103"/>
                  </a:cubicBezTo>
                  <a:cubicBezTo>
                    <a:pt x="174" y="146"/>
                    <a:pt x="139" y="182"/>
                    <a:pt x="95" y="182"/>
                  </a:cubicBezTo>
                  <a:cubicBezTo>
                    <a:pt x="52" y="182"/>
                    <a:pt x="16" y="146"/>
                    <a:pt x="16" y="103"/>
                  </a:cubicBezTo>
                  <a:cubicBezTo>
                    <a:pt x="16" y="59"/>
                    <a:pt x="52" y="24"/>
                    <a:pt x="95" y="24"/>
                  </a:cubicBezTo>
                  <a:cubicBezTo>
                    <a:pt x="114" y="24"/>
                    <a:pt x="131" y="30"/>
                    <a:pt x="145" y="41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40" y="16"/>
                    <a:pt x="118" y="8"/>
                    <a:pt x="95" y="8"/>
                  </a:cubicBezTo>
                  <a:cubicBezTo>
                    <a:pt x="43" y="8"/>
                    <a:pt x="0" y="50"/>
                    <a:pt x="0" y="103"/>
                  </a:cubicBezTo>
                  <a:cubicBezTo>
                    <a:pt x="0" y="155"/>
                    <a:pt x="43" y="198"/>
                    <a:pt x="95" y="198"/>
                  </a:cubicBezTo>
                  <a:cubicBezTo>
                    <a:pt x="148" y="198"/>
                    <a:pt x="190" y="155"/>
                    <a:pt x="190" y="103"/>
                  </a:cubicBezTo>
                  <a:cubicBezTo>
                    <a:pt x="190" y="80"/>
                    <a:pt x="182" y="59"/>
                    <a:pt x="168" y="42"/>
                  </a:cubicBezTo>
                  <a:lnTo>
                    <a:pt x="157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32" name="Freeform 53"/>
            <p:cNvSpPr>
              <a:spLocks noEditPoints="1"/>
            </p:cNvSpPr>
            <p:nvPr/>
          </p:nvSpPr>
          <p:spPr bwMode="auto">
            <a:xfrm>
              <a:off x="6142693" y="2682718"/>
              <a:ext cx="222791" cy="189621"/>
            </a:xfrm>
            <a:custGeom>
              <a:avLst/>
              <a:gdLst>
                <a:gd name="T0" fmla="*/ 450 w 450"/>
                <a:gd name="T1" fmla="*/ 0 h 383"/>
                <a:gd name="T2" fmla="*/ 337 w 450"/>
                <a:gd name="T3" fmla="*/ 383 h 383"/>
                <a:gd name="T4" fmla="*/ 149 w 450"/>
                <a:gd name="T5" fmla="*/ 248 h 383"/>
                <a:gd name="T6" fmla="*/ 450 w 450"/>
                <a:gd name="T7" fmla="*/ 0 h 383"/>
                <a:gd name="T8" fmla="*/ 128 w 450"/>
                <a:gd name="T9" fmla="*/ 231 h 383"/>
                <a:gd name="T10" fmla="*/ 450 w 450"/>
                <a:gd name="T11" fmla="*/ 0 h 383"/>
                <a:gd name="T12" fmla="*/ 0 w 450"/>
                <a:gd name="T13" fmla="*/ 139 h 383"/>
                <a:gd name="T14" fmla="*/ 128 w 450"/>
                <a:gd name="T15" fmla="*/ 231 h 383"/>
                <a:gd name="T16" fmla="*/ 149 w 450"/>
                <a:gd name="T17" fmla="*/ 366 h 383"/>
                <a:gd name="T18" fmla="*/ 202 w 450"/>
                <a:gd name="T19" fmla="*/ 306 h 383"/>
                <a:gd name="T20" fmla="*/ 149 w 450"/>
                <a:gd name="T21" fmla="*/ 269 h 383"/>
                <a:gd name="T22" fmla="*/ 149 w 450"/>
                <a:gd name="T23" fmla="*/ 366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0" h="383">
                  <a:moveTo>
                    <a:pt x="450" y="0"/>
                  </a:moveTo>
                  <a:lnTo>
                    <a:pt x="337" y="383"/>
                  </a:lnTo>
                  <a:lnTo>
                    <a:pt x="149" y="248"/>
                  </a:lnTo>
                  <a:lnTo>
                    <a:pt x="450" y="0"/>
                  </a:lnTo>
                  <a:close/>
                  <a:moveTo>
                    <a:pt x="128" y="231"/>
                  </a:moveTo>
                  <a:lnTo>
                    <a:pt x="450" y="0"/>
                  </a:lnTo>
                  <a:lnTo>
                    <a:pt x="0" y="139"/>
                  </a:lnTo>
                  <a:lnTo>
                    <a:pt x="128" y="231"/>
                  </a:lnTo>
                  <a:close/>
                  <a:moveTo>
                    <a:pt x="149" y="366"/>
                  </a:moveTo>
                  <a:lnTo>
                    <a:pt x="202" y="306"/>
                  </a:lnTo>
                  <a:lnTo>
                    <a:pt x="149" y="269"/>
                  </a:lnTo>
                  <a:lnTo>
                    <a:pt x="149" y="3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33" name="Freeform 90"/>
            <p:cNvSpPr>
              <a:spLocks noEditPoints="1"/>
            </p:cNvSpPr>
            <p:nvPr/>
          </p:nvSpPr>
          <p:spPr bwMode="auto">
            <a:xfrm>
              <a:off x="5626512" y="2297244"/>
              <a:ext cx="275905" cy="228431"/>
            </a:xfrm>
            <a:custGeom>
              <a:avLst/>
              <a:gdLst>
                <a:gd name="T0" fmla="*/ 70 w 206"/>
                <a:gd name="T1" fmla="*/ 42 h 170"/>
                <a:gd name="T2" fmla="*/ 70 w 206"/>
                <a:gd name="T3" fmla="*/ 9 h 170"/>
                <a:gd name="T4" fmla="*/ 103 w 206"/>
                <a:gd name="T5" fmla="*/ 9 h 170"/>
                <a:gd name="T6" fmla="*/ 108 w 206"/>
                <a:gd name="T7" fmla="*/ 14 h 170"/>
                <a:gd name="T8" fmla="*/ 114 w 206"/>
                <a:gd name="T9" fmla="*/ 9 h 170"/>
                <a:gd name="T10" fmla="*/ 147 w 206"/>
                <a:gd name="T11" fmla="*/ 9 h 170"/>
                <a:gd name="T12" fmla="*/ 147 w 206"/>
                <a:gd name="T13" fmla="*/ 42 h 170"/>
                <a:gd name="T14" fmla="*/ 115 w 206"/>
                <a:gd name="T15" fmla="*/ 74 h 170"/>
                <a:gd name="T16" fmla="*/ 102 w 206"/>
                <a:gd name="T17" fmla="*/ 74 h 170"/>
                <a:gd name="T18" fmla="*/ 70 w 206"/>
                <a:gd name="T19" fmla="*/ 42 h 170"/>
                <a:gd name="T20" fmla="*/ 0 w 206"/>
                <a:gd name="T21" fmla="*/ 99 h 170"/>
                <a:gd name="T22" fmla="*/ 43 w 206"/>
                <a:gd name="T23" fmla="*/ 99 h 170"/>
                <a:gd name="T24" fmla="*/ 43 w 206"/>
                <a:gd name="T25" fmla="*/ 170 h 170"/>
                <a:gd name="T26" fmla="*/ 0 w 206"/>
                <a:gd name="T27" fmla="*/ 170 h 170"/>
                <a:gd name="T28" fmla="*/ 0 w 206"/>
                <a:gd name="T29" fmla="*/ 99 h 170"/>
                <a:gd name="T30" fmla="*/ 8 w 206"/>
                <a:gd name="T31" fmla="*/ 155 h 170"/>
                <a:gd name="T32" fmla="*/ 14 w 206"/>
                <a:gd name="T33" fmla="*/ 161 h 170"/>
                <a:gd name="T34" fmla="*/ 20 w 206"/>
                <a:gd name="T35" fmla="*/ 155 h 170"/>
                <a:gd name="T36" fmla="*/ 14 w 206"/>
                <a:gd name="T37" fmla="*/ 148 h 170"/>
                <a:gd name="T38" fmla="*/ 8 w 206"/>
                <a:gd name="T39" fmla="*/ 155 h 170"/>
                <a:gd name="T40" fmla="*/ 189 w 206"/>
                <a:gd name="T41" fmla="*/ 99 h 170"/>
                <a:gd name="T42" fmla="*/ 153 w 206"/>
                <a:gd name="T43" fmla="*/ 119 h 170"/>
                <a:gd name="T44" fmla="*/ 160 w 206"/>
                <a:gd name="T45" fmla="*/ 125 h 170"/>
                <a:gd name="T46" fmla="*/ 156 w 206"/>
                <a:gd name="T47" fmla="*/ 132 h 170"/>
                <a:gd name="T48" fmla="*/ 129 w 206"/>
                <a:gd name="T49" fmla="*/ 139 h 170"/>
                <a:gd name="T50" fmla="*/ 102 w 206"/>
                <a:gd name="T51" fmla="*/ 124 h 170"/>
                <a:gd name="T52" fmla="*/ 127 w 206"/>
                <a:gd name="T53" fmla="*/ 136 h 170"/>
                <a:gd name="T54" fmla="*/ 150 w 206"/>
                <a:gd name="T55" fmla="*/ 126 h 170"/>
                <a:gd name="T56" fmla="*/ 120 w 206"/>
                <a:gd name="T57" fmla="*/ 106 h 170"/>
                <a:gd name="T58" fmla="*/ 92 w 206"/>
                <a:gd name="T59" fmla="*/ 95 h 170"/>
                <a:gd name="T60" fmla="*/ 55 w 206"/>
                <a:gd name="T61" fmla="*/ 103 h 170"/>
                <a:gd name="T62" fmla="*/ 48 w 206"/>
                <a:gd name="T63" fmla="*/ 103 h 170"/>
                <a:gd name="T64" fmla="*/ 48 w 206"/>
                <a:gd name="T65" fmla="*/ 151 h 170"/>
                <a:gd name="T66" fmla="*/ 62 w 206"/>
                <a:gd name="T67" fmla="*/ 151 h 170"/>
                <a:gd name="T68" fmla="*/ 83 w 206"/>
                <a:gd name="T69" fmla="*/ 153 h 170"/>
                <a:gd name="T70" fmla="*/ 119 w 206"/>
                <a:gd name="T71" fmla="*/ 164 h 170"/>
                <a:gd name="T72" fmla="*/ 145 w 206"/>
                <a:gd name="T73" fmla="*/ 156 h 170"/>
                <a:gd name="T74" fmla="*/ 173 w 206"/>
                <a:gd name="T75" fmla="*/ 136 h 170"/>
                <a:gd name="T76" fmla="*/ 202 w 206"/>
                <a:gd name="T77" fmla="*/ 111 h 170"/>
                <a:gd name="T78" fmla="*/ 189 w 206"/>
                <a:gd name="T79" fmla="*/ 9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6" h="170">
                  <a:moveTo>
                    <a:pt x="70" y="42"/>
                  </a:moveTo>
                  <a:cubicBezTo>
                    <a:pt x="61" y="33"/>
                    <a:pt x="61" y="18"/>
                    <a:pt x="70" y="9"/>
                  </a:cubicBezTo>
                  <a:cubicBezTo>
                    <a:pt x="79" y="0"/>
                    <a:pt x="94" y="0"/>
                    <a:pt x="103" y="9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23" y="0"/>
                    <a:pt x="138" y="0"/>
                    <a:pt x="147" y="9"/>
                  </a:cubicBezTo>
                  <a:cubicBezTo>
                    <a:pt x="156" y="18"/>
                    <a:pt x="156" y="33"/>
                    <a:pt x="147" y="42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1" y="77"/>
                    <a:pt x="105" y="77"/>
                    <a:pt x="102" y="74"/>
                  </a:cubicBezTo>
                  <a:lnTo>
                    <a:pt x="70" y="42"/>
                  </a:lnTo>
                  <a:close/>
                  <a:moveTo>
                    <a:pt x="0" y="99"/>
                  </a:moveTo>
                  <a:cubicBezTo>
                    <a:pt x="43" y="99"/>
                    <a:pt x="43" y="99"/>
                    <a:pt x="43" y="99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0" y="170"/>
                    <a:pt x="0" y="170"/>
                    <a:pt x="0" y="170"/>
                  </a:cubicBezTo>
                  <a:lnTo>
                    <a:pt x="0" y="99"/>
                  </a:lnTo>
                  <a:close/>
                  <a:moveTo>
                    <a:pt x="8" y="155"/>
                  </a:moveTo>
                  <a:cubicBezTo>
                    <a:pt x="8" y="158"/>
                    <a:pt x="11" y="161"/>
                    <a:pt x="14" y="161"/>
                  </a:cubicBezTo>
                  <a:cubicBezTo>
                    <a:pt x="17" y="161"/>
                    <a:pt x="20" y="158"/>
                    <a:pt x="20" y="155"/>
                  </a:cubicBezTo>
                  <a:cubicBezTo>
                    <a:pt x="20" y="151"/>
                    <a:pt x="17" y="148"/>
                    <a:pt x="14" y="148"/>
                  </a:cubicBezTo>
                  <a:cubicBezTo>
                    <a:pt x="11" y="148"/>
                    <a:pt x="8" y="151"/>
                    <a:pt x="8" y="155"/>
                  </a:cubicBezTo>
                  <a:moveTo>
                    <a:pt x="189" y="99"/>
                  </a:moveTo>
                  <a:cubicBezTo>
                    <a:pt x="179" y="98"/>
                    <a:pt x="153" y="119"/>
                    <a:pt x="153" y="119"/>
                  </a:cubicBezTo>
                  <a:cubicBezTo>
                    <a:pt x="153" y="119"/>
                    <a:pt x="157" y="123"/>
                    <a:pt x="160" y="125"/>
                  </a:cubicBezTo>
                  <a:cubicBezTo>
                    <a:pt x="162" y="126"/>
                    <a:pt x="159" y="130"/>
                    <a:pt x="156" y="132"/>
                  </a:cubicBezTo>
                  <a:cubicBezTo>
                    <a:pt x="152" y="135"/>
                    <a:pt x="139" y="142"/>
                    <a:pt x="129" y="139"/>
                  </a:cubicBezTo>
                  <a:cubicBezTo>
                    <a:pt x="119" y="136"/>
                    <a:pt x="102" y="124"/>
                    <a:pt x="102" y="124"/>
                  </a:cubicBezTo>
                  <a:cubicBezTo>
                    <a:pt x="102" y="124"/>
                    <a:pt x="118" y="132"/>
                    <a:pt x="127" y="136"/>
                  </a:cubicBezTo>
                  <a:cubicBezTo>
                    <a:pt x="136" y="139"/>
                    <a:pt x="154" y="129"/>
                    <a:pt x="150" y="126"/>
                  </a:cubicBezTo>
                  <a:cubicBezTo>
                    <a:pt x="146" y="122"/>
                    <a:pt x="132" y="116"/>
                    <a:pt x="120" y="106"/>
                  </a:cubicBezTo>
                  <a:cubicBezTo>
                    <a:pt x="115" y="101"/>
                    <a:pt x="102" y="95"/>
                    <a:pt x="92" y="95"/>
                  </a:cubicBezTo>
                  <a:cubicBezTo>
                    <a:pt x="82" y="95"/>
                    <a:pt x="63" y="103"/>
                    <a:pt x="55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51"/>
                    <a:pt x="48" y="151"/>
                    <a:pt x="48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9" y="151"/>
                    <a:pt x="79" y="151"/>
                    <a:pt x="83" y="153"/>
                  </a:cubicBezTo>
                  <a:cubicBezTo>
                    <a:pt x="87" y="155"/>
                    <a:pt x="112" y="164"/>
                    <a:pt x="119" y="164"/>
                  </a:cubicBezTo>
                  <a:cubicBezTo>
                    <a:pt x="126" y="164"/>
                    <a:pt x="137" y="161"/>
                    <a:pt x="145" y="156"/>
                  </a:cubicBezTo>
                  <a:cubicBezTo>
                    <a:pt x="153" y="150"/>
                    <a:pt x="167" y="141"/>
                    <a:pt x="173" y="136"/>
                  </a:cubicBezTo>
                  <a:cubicBezTo>
                    <a:pt x="179" y="131"/>
                    <a:pt x="199" y="115"/>
                    <a:pt x="202" y="111"/>
                  </a:cubicBezTo>
                  <a:cubicBezTo>
                    <a:pt x="206" y="108"/>
                    <a:pt x="199" y="100"/>
                    <a:pt x="189" y="9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34" name="Freeform 49"/>
            <p:cNvSpPr>
              <a:spLocks noEditPoints="1"/>
            </p:cNvSpPr>
            <p:nvPr/>
          </p:nvSpPr>
          <p:spPr bwMode="auto">
            <a:xfrm>
              <a:off x="5182429" y="2049293"/>
              <a:ext cx="299230" cy="310813"/>
            </a:xfrm>
            <a:custGeom>
              <a:avLst/>
              <a:gdLst>
                <a:gd name="T0" fmla="*/ 38 w 194"/>
                <a:gd name="T1" fmla="*/ 132 h 201"/>
                <a:gd name="T2" fmla="*/ 100 w 194"/>
                <a:gd name="T3" fmla="*/ 132 h 201"/>
                <a:gd name="T4" fmla="*/ 69 w 194"/>
                <a:gd name="T5" fmla="*/ 153 h 201"/>
                <a:gd name="T6" fmla="*/ 69 w 194"/>
                <a:gd name="T7" fmla="*/ 111 h 201"/>
                <a:gd name="T8" fmla="*/ 69 w 194"/>
                <a:gd name="T9" fmla="*/ 153 h 201"/>
                <a:gd name="T10" fmla="*/ 131 w 194"/>
                <a:gd name="T11" fmla="*/ 96 h 201"/>
                <a:gd name="T12" fmla="*/ 105 w 194"/>
                <a:gd name="T13" fmla="*/ 71 h 201"/>
                <a:gd name="T14" fmla="*/ 69 w 194"/>
                <a:gd name="T15" fmla="*/ 76 h 201"/>
                <a:gd name="T16" fmla="*/ 33 w 194"/>
                <a:gd name="T17" fmla="*/ 71 h 201"/>
                <a:gd name="T18" fmla="*/ 7 w 194"/>
                <a:gd name="T19" fmla="*/ 96 h 201"/>
                <a:gd name="T20" fmla="*/ 13 w 194"/>
                <a:gd name="T21" fmla="*/ 132 h 201"/>
                <a:gd name="T22" fmla="*/ 7 w 194"/>
                <a:gd name="T23" fmla="*/ 168 h 201"/>
                <a:gd name="T24" fmla="*/ 33 w 194"/>
                <a:gd name="T25" fmla="*/ 194 h 201"/>
                <a:gd name="T26" fmla="*/ 69 w 194"/>
                <a:gd name="T27" fmla="*/ 188 h 201"/>
                <a:gd name="T28" fmla="*/ 105 w 194"/>
                <a:gd name="T29" fmla="*/ 194 h 201"/>
                <a:gd name="T30" fmla="*/ 131 w 194"/>
                <a:gd name="T31" fmla="*/ 168 h 201"/>
                <a:gd name="T32" fmla="*/ 125 w 194"/>
                <a:gd name="T33" fmla="*/ 132 h 201"/>
                <a:gd name="T34" fmla="*/ 69 w 194"/>
                <a:gd name="T35" fmla="*/ 167 h 201"/>
                <a:gd name="T36" fmla="*/ 69 w 194"/>
                <a:gd name="T37" fmla="*/ 98 h 201"/>
                <a:gd name="T38" fmla="*/ 69 w 194"/>
                <a:gd name="T39" fmla="*/ 167 h 201"/>
                <a:gd name="T40" fmla="*/ 194 w 194"/>
                <a:gd name="T41" fmla="*/ 29 h 201"/>
                <a:gd name="T42" fmla="*/ 177 w 194"/>
                <a:gd name="T43" fmla="*/ 17 h 201"/>
                <a:gd name="T44" fmla="*/ 165 w 194"/>
                <a:gd name="T45" fmla="*/ 0 h 201"/>
                <a:gd name="T46" fmla="*/ 144 w 194"/>
                <a:gd name="T47" fmla="*/ 0 h 201"/>
                <a:gd name="T48" fmla="*/ 131 w 194"/>
                <a:gd name="T49" fmla="*/ 17 h 201"/>
                <a:gd name="T50" fmla="*/ 114 w 194"/>
                <a:gd name="T51" fmla="*/ 29 h 201"/>
                <a:gd name="T52" fmla="*/ 114 w 194"/>
                <a:gd name="T53" fmla="*/ 50 h 201"/>
                <a:gd name="T54" fmla="*/ 131 w 194"/>
                <a:gd name="T55" fmla="*/ 63 h 201"/>
                <a:gd name="T56" fmla="*/ 144 w 194"/>
                <a:gd name="T57" fmla="*/ 80 h 201"/>
                <a:gd name="T58" fmla="*/ 165 w 194"/>
                <a:gd name="T59" fmla="*/ 80 h 201"/>
                <a:gd name="T60" fmla="*/ 177 w 194"/>
                <a:gd name="T61" fmla="*/ 63 h 201"/>
                <a:gd name="T62" fmla="*/ 194 w 194"/>
                <a:gd name="T63" fmla="*/ 50 h 201"/>
                <a:gd name="T64" fmla="*/ 154 w 194"/>
                <a:gd name="T65" fmla="*/ 57 h 201"/>
                <a:gd name="T66" fmla="*/ 154 w 194"/>
                <a:gd name="T67" fmla="*/ 23 h 201"/>
                <a:gd name="T68" fmla="*/ 154 w 194"/>
                <a:gd name="T69" fmla="*/ 5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4" h="201">
                  <a:moveTo>
                    <a:pt x="69" y="101"/>
                  </a:moveTo>
                  <a:cubicBezTo>
                    <a:pt x="52" y="101"/>
                    <a:pt x="38" y="115"/>
                    <a:pt x="38" y="132"/>
                  </a:cubicBezTo>
                  <a:cubicBezTo>
                    <a:pt x="38" y="149"/>
                    <a:pt x="52" y="163"/>
                    <a:pt x="69" y="163"/>
                  </a:cubicBezTo>
                  <a:cubicBezTo>
                    <a:pt x="86" y="163"/>
                    <a:pt x="100" y="149"/>
                    <a:pt x="100" y="132"/>
                  </a:cubicBezTo>
                  <a:cubicBezTo>
                    <a:pt x="100" y="115"/>
                    <a:pt x="86" y="101"/>
                    <a:pt x="69" y="101"/>
                  </a:cubicBezTo>
                  <a:moveTo>
                    <a:pt x="69" y="153"/>
                  </a:moveTo>
                  <a:cubicBezTo>
                    <a:pt x="57" y="153"/>
                    <a:pt x="48" y="144"/>
                    <a:pt x="48" y="132"/>
                  </a:cubicBezTo>
                  <a:cubicBezTo>
                    <a:pt x="48" y="121"/>
                    <a:pt x="57" y="111"/>
                    <a:pt x="69" y="111"/>
                  </a:cubicBezTo>
                  <a:cubicBezTo>
                    <a:pt x="80" y="111"/>
                    <a:pt x="90" y="121"/>
                    <a:pt x="90" y="132"/>
                  </a:cubicBezTo>
                  <a:cubicBezTo>
                    <a:pt x="90" y="144"/>
                    <a:pt x="80" y="153"/>
                    <a:pt x="69" y="153"/>
                  </a:cubicBezTo>
                  <a:moveTo>
                    <a:pt x="138" y="114"/>
                  </a:moveTo>
                  <a:cubicBezTo>
                    <a:pt x="136" y="108"/>
                    <a:pt x="134" y="102"/>
                    <a:pt x="131" y="96"/>
                  </a:cubicBezTo>
                  <a:cubicBezTo>
                    <a:pt x="123" y="100"/>
                    <a:pt x="115" y="99"/>
                    <a:pt x="109" y="93"/>
                  </a:cubicBezTo>
                  <a:cubicBezTo>
                    <a:pt x="103" y="87"/>
                    <a:pt x="101" y="78"/>
                    <a:pt x="105" y="71"/>
                  </a:cubicBezTo>
                  <a:cubicBezTo>
                    <a:pt x="99" y="67"/>
                    <a:pt x="93" y="65"/>
                    <a:pt x="87" y="63"/>
                  </a:cubicBezTo>
                  <a:cubicBezTo>
                    <a:pt x="85" y="71"/>
                    <a:pt x="77" y="76"/>
                    <a:pt x="69" y="76"/>
                  </a:cubicBezTo>
                  <a:cubicBezTo>
                    <a:pt x="60" y="76"/>
                    <a:pt x="53" y="71"/>
                    <a:pt x="50" y="63"/>
                  </a:cubicBezTo>
                  <a:cubicBezTo>
                    <a:pt x="44" y="65"/>
                    <a:pt x="38" y="67"/>
                    <a:pt x="33" y="71"/>
                  </a:cubicBezTo>
                  <a:cubicBezTo>
                    <a:pt x="36" y="78"/>
                    <a:pt x="35" y="87"/>
                    <a:pt x="29" y="93"/>
                  </a:cubicBezTo>
                  <a:cubicBezTo>
                    <a:pt x="23" y="99"/>
                    <a:pt x="14" y="100"/>
                    <a:pt x="7" y="96"/>
                  </a:cubicBezTo>
                  <a:cubicBezTo>
                    <a:pt x="4" y="102"/>
                    <a:pt x="1" y="108"/>
                    <a:pt x="0" y="114"/>
                  </a:cubicBezTo>
                  <a:cubicBezTo>
                    <a:pt x="7" y="117"/>
                    <a:pt x="13" y="124"/>
                    <a:pt x="13" y="132"/>
                  </a:cubicBezTo>
                  <a:cubicBezTo>
                    <a:pt x="13" y="141"/>
                    <a:pt x="7" y="148"/>
                    <a:pt x="0" y="151"/>
                  </a:cubicBezTo>
                  <a:cubicBezTo>
                    <a:pt x="1" y="157"/>
                    <a:pt x="4" y="163"/>
                    <a:pt x="7" y="168"/>
                  </a:cubicBezTo>
                  <a:cubicBezTo>
                    <a:pt x="14" y="165"/>
                    <a:pt x="23" y="166"/>
                    <a:pt x="29" y="172"/>
                  </a:cubicBezTo>
                  <a:cubicBezTo>
                    <a:pt x="35" y="178"/>
                    <a:pt x="36" y="187"/>
                    <a:pt x="33" y="194"/>
                  </a:cubicBezTo>
                  <a:cubicBezTo>
                    <a:pt x="38" y="197"/>
                    <a:pt x="44" y="200"/>
                    <a:pt x="50" y="201"/>
                  </a:cubicBezTo>
                  <a:cubicBezTo>
                    <a:pt x="53" y="194"/>
                    <a:pt x="60" y="188"/>
                    <a:pt x="69" y="188"/>
                  </a:cubicBezTo>
                  <a:cubicBezTo>
                    <a:pt x="77" y="188"/>
                    <a:pt x="85" y="194"/>
                    <a:pt x="87" y="201"/>
                  </a:cubicBezTo>
                  <a:cubicBezTo>
                    <a:pt x="93" y="200"/>
                    <a:pt x="99" y="197"/>
                    <a:pt x="105" y="194"/>
                  </a:cubicBezTo>
                  <a:cubicBezTo>
                    <a:pt x="101" y="187"/>
                    <a:pt x="103" y="178"/>
                    <a:pt x="109" y="172"/>
                  </a:cubicBezTo>
                  <a:cubicBezTo>
                    <a:pt x="115" y="166"/>
                    <a:pt x="123" y="165"/>
                    <a:pt x="131" y="168"/>
                  </a:cubicBezTo>
                  <a:cubicBezTo>
                    <a:pt x="134" y="163"/>
                    <a:pt x="136" y="157"/>
                    <a:pt x="138" y="151"/>
                  </a:cubicBezTo>
                  <a:cubicBezTo>
                    <a:pt x="130" y="148"/>
                    <a:pt x="125" y="141"/>
                    <a:pt x="125" y="132"/>
                  </a:cubicBezTo>
                  <a:cubicBezTo>
                    <a:pt x="125" y="124"/>
                    <a:pt x="130" y="117"/>
                    <a:pt x="138" y="114"/>
                  </a:cubicBezTo>
                  <a:moveTo>
                    <a:pt x="69" y="167"/>
                  </a:moveTo>
                  <a:cubicBezTo>
                    <a:pt x="50" y="167"/>
                    <a:pt x="34" y="151"/>
                    <a:pt x="34" y="132"/>
                  </a:cubicBezTo>
                  <a:cubicBezTo>
                    <a:pt x="34" y="113"/>
                    <a:pt x="50" y="98"/>
                    <a:pt x="69" y="98"/>
                  </a:cubicBezTo>
                  <a:cubicBezTo>
                    <a:pt x="88" y="98"/>
                    <a:pt x="103" y="113"/>
                    <a:pt x="103" y="132"/>
                  </a:cubicBezTo>
                  <a:cubicBezTo>
                    <a:pt x="103" y="151"/>
                    <a:pt x="88" y="167"/>
                    <a:pt x="69" y="167"/>
                  </a:cubicBezTo>
                  <a:moveTo>
                    <a:pt x="187" y="40"/>
                  </a:moveTo>
                  <a:cubicBezTo>
                    <a:pt x="187" y="35"/>
                    <a:pt x="190" y="31"/>
                    <a:pt x="194" y="29"/>
                  </a:cubicBezTo>
                  <a:cubicBezTo>
                    <a:pt x="193" y="26"/>
                    <a:pt x="192" y="22"/>
                    <a:pt x="190" y="19"/>
                  </a:cubicBezTo>
                  <a:cubicBezTo>
                    <a:pt x="186" y="21"/>
                    <a:pt x="181" y="20"/>
                    <a:pt x="177" y="17"/>
                  </a:cubicBezTo>
                  <a:cubicBezTo>
                    <a:pt x="174" y="13"/>
                    <a:pt x="173" y="8"/>
                    <a:pt x="175" y="4"/>
                  </a:cubicBezTo>
                  <a:cubicBezTo>
                    <a:pt x="172" y="2"/>
                    <a:pt x="169" y="1"/>
                    <a:pt x="165" y="0"/>
                  </a:cubicBezTo>
                  <a:cubicBezTo>
                    <a:pt x="163" y="4"/>
                    <a:pt x="159" y="7"/>
                    <a:pt x="154" y="7"/>
                  </a:cubicBezTo>
                  <a:cubicBezTo>
                    <a:pt x="150" y="7"/>
                    <a:pt x="145" y="4"/>
                    <a:pt x="144" y="0"/>
                  </a:cubicBezTo>
                  <a:cubicBezTo>
                    <a:pt x="140" y="1"/>
                    <a:pt x="137" y="2"/>
                    <a:pt x="134" y="4"/>
                  </a:cubicBezTo>
                  <a:cubicBezTo>
                    <a:pt x="136" y="8"/>
                    <a:pt x="135" y="13"/>
                    <a:pt x="131" y="17"/>
                  </a:cubicBezTo>
                  <a:cubicBezTo>
                    <a:pt x="128" y="20"/>
                    <a:pt x="123" y="21"/>
                    <a:pt x="119" y="19"/>
                  </a:cubicBezTo>
                  <a:cubicBezTo>
                    <a:pt x="117" y="22"/>
                    <a:pt x="115" y="26"/>
                    <a:pt x="114" y="29"/>
                  </a:cubicBezTo>
                  <a:cubicBezTo>
                    <a:pt x="119" y="31"/>
                    <a:pt x="122" y="35"/>
                    <a:pt x="122" y="40"/>
                  </a:cubicBezTo>
                  <a:cubicBezTo>
                    <a:pt x="122" y="45"/>
                    <a:pt x="119" y="49"/>
                    <a:pt x="114" y="50"/>
                  </a:cubicBezTo>
                  <a:cubicBezTo>
                    <a:pt x="115" y="54"/>
                    <a:pt x="117" y="57"/>
                    <a:pt x="119" y="60"/>
                  </a:cubicBezTo>
                  <a:cubicBezTo>
                    <a:pt x="123" y="58"/>
                    <a:pt x="128" y="59"/>
                    <a:pt x="131" y="63"/>
                  </a:cubicBezTo>
                  <a:cubicBezTo>
                    <a:pt x="135" y="66"/>
                    <a:pt x="136" y="71"/>
                    <a:pt x="134" y="75"/>
                  </a:cubicBezTo>
                  <a:cubicBezTo>
                    <a:pt x="137" y="77"/>
                    <a:pt x="140" y="79"/>
                    <a:pt x="144" y="80"/>
                  </a:cubicBezTo>
                  <a:cubicBezTo>
                    <a:pt x="145" y="75"/>
                    <a:pt x="150" y="72"/>
                    <a:pt x="154" y="72"/>
                  </a:cubicBezTo>
                  <a:cubicBezTo>
                    <a:pt x="159" y="72"/>
                    <a:pt x="163" y="75"/>
                    <a:pt x="165" y="80"/>
                  </a:cubicBezTo>
                  <a:cubicBezTo>
                    <a:pt x="169" y="79"/>
                    <a:pt x="172" y="77"/>
                    <a:pt x="175" y="75"/>
                  </a:cubicBezTo>
                  <a:cubicBezTo>
                    <a:pt x="173" y="71"/>
                    <a:pt x="174" y="66"/>
                    <a:pt x="177" y="63"/>
                  </a:cubicBezTo>
                  <a:cubicBezTo>
                    <a:pt x="181" y="59"/>
                    <a:pt x="186" y="58"/>
                    <a:pt x="190" y="60"/>
                  </a:cubicBezTo>
                  <a:cubicBezTo>
                    <a:pt x="192" y="57"/>
                    <a:pt x="193" y="54"/>
                    <a:pt x="194" y="50"/>
                  </a:cubicBezTo>
                  <a:cubicBezTo>
                    <a:pt x="190" y="49"/>
                    <a:pt x="187" y="45"/>
                    <a:pt x="187" y="40"/>
                  </a:cubicBezTo>
                  <a:moveTo>
                    <a:pt x="154" y="57"/>
                  </a:moveTo>
                  <a:cubicBezTo>
                    <a:pt x="145" y="57"/>
                    <a:pt x="137" y="49"/>
                    <a:pt x="137" y="40"/>
                  </a:cubicBezTo>
                  <a:cubicBezTo>
                    <a:pt x="137" y="30"/>
                    <a:pt x="145" y="23"/>
                    <a:pt x="154" y="23"/>
                  </a:cubicBezTo>
                  <a:cubicBezTo>
                    <a:pt x="164" y="23"/>
                    <a:pt x="172" y="30"/>
                    <a:pt x="172" y="40"/>
                  </a:cubicBezTo>
                  <a:cubicBezTo>
                    <a:pt x="172" y="49"/>
                    <a:pt x="164" y="57"/>
                    <a:pt x="154" y="5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35" name="Freeform 78"/>
            <p:cNvSpPr>
              <a:spLocks noEditPoints="1"/>
            </p:cNvSpPr>
            <p:nvPr/>
          </p:nvSpPr>
          <p:spPr bwMode="auto">
            <a:xfrm>
              <a:off x="5050863" y="1671127"/>
              <a:ext cx="226031" cy="189604"/>
            </a:xfrm>
            <a:custGeom>
              <a:avLst/>
              <a:gdLst>
                <a:gd name="T0" fmla="*/ 138 w 202"/>
                <a:gd name="T1" fmla="*/ 142 h 169"/>
                <a:gd name="T2" fmla="*/ 142 w 202"/>
                <a:gd name="T3" fmla="*/ 153 h 169"/>
                <a:gd name="T4" fmla="*/ 126 w 202"/>
                <a:gd name="T5" fmla="*/ 153 h 169"/>
                <a:gd name="T6" fmla="*/ 97 w 202"/>
                <a:gd name="T7" fmla="*/ 148 h 169"/>
                <a:gd name="T8" fmla="*/ 86 w 202"/>
                <a:gd name="T9" fmla="*/ 151 h 169"/>
                <a:gd name="T10" fmla="*/ 71 w 202"/>
                <a:gd name="T11" fmla="*/ 147 h 169"/>
                <a:gd name="T12" fmla="*/ 60 w 202"/>
                <a:gd name="T13" fmla="*/ 147 h 169"/>
                <a:gd name="T14" fmla="*/ 60 w 202"/>
                <a:gd name="T15" fmla="*/ 73 h 169"/>
                <a:gd name="T16" fmla="*/ 80 w 202"/>
                <a:gd name="T17" fmla="*/ 70 h 169"/>
                <a:gd name="T18" fmla="*/ 101 w 202"/>
                <a:gd name="T19" fmla="*/ 48 h 169"/>
                <a:gd name="T20" fmla="*/ 122 w 202"/>
                <a:gd name="T21" fmla="*/ 21 h 169"/>
                <a:gd name="T22" fmla="*/ 133 w 202"/>
                <a:gd name="T23" fmla="*/ 3 h 169"/>
                <a:gd name="T24" fmla="*/ 144 w 202"/>
                <a:gd name="T25" fmla="*/ 29 h 169"/>
                <a:gd name="T26" fmla="*/ 131 w 202"/>
                <a:gd name="T27" fmla="*/ 67 h 169"/>
                <a:gd name="T28" fmla="*/ 131 w 202"/>
                <a:gd name="T29" fmla="*/ 91 h 169"/>
                <a:gd name="T30" fmla="*/ 122 w 202"/>
                <a:gd name="T31" fmla="*/ 113 h 169"/>
                <a:gd name="T32" fmla="*/ 135 w 202"/>
                <a:gd name="T33" fmla="*/ 98 h 169"/>
                <a:gd name="T34" fmla="*/ 140 w 202"/>
                <a:gd name="T35" fmla="*/ 70 h 169"/>
                <a:gd name="T36" fmla="*/ 145 w 202"/>
                <a:gd name="T37" fmla="*/ 66 h 169"/>
                <a:gd name="T38" fmla="*/ 142 w 202"/>
                <a:gd name="T39" fmla="*/ 76 h 169"/>
                <a:gd name="T40" fmla="*/ 148 w 202"/>
                <a:gd name="T41" fmla="*/ 90 h 169"/>
                <a:gd name="T42" fmla="*/ 146 w 202"/>
                <a:gd name="T43" fmla="*/ 98 h 169"/>
                <a:gd name="T44" fmla="*/ 148 w 202"/>
                <a:gd name="T45" fmla="*/ 107 h 169"/>
                <a:gd name="T46" fmla="*/ 142 w 202"/>
                <a:gd name="T47" fmla="*/ 120 h 169"/>
                <a:gd name="T48" fmla="*/ 144 w 202"/>
                <a:gd name="T49" fmla="*/ 129 h 169"/>
                <a:gd name="T50" fmla="*/ 138 w 202"/>
                <a:gd name="T51" fmla="*/ 142 h 169"/>
                <a:gd name="T52" fmla="*/ 202 w 202"/>
                <a:gd name="T53" fmla="*/ 98 h 169"/>
                <a:gd name="T54" fmla="*/ 190 w 202"/>
                <a:gd name="T55" fmla="*/ 87 h 169"/>
                <a:gd name="T56" fmla="*/ 184 w 202"/>
                <a:gd name="T57" fmla="*/ 87 h 169"/>
                <a:gd name="T58" fmla="*/ 194 w 202"/>
                <a:gd name="T59" fmla="*/ 76 h 169"/>
                <a:gd name="T60" fmla="*/ 182 w 202"/>
                <a:gd name="T61" fmla="*/ 65 h 169"/>
                <a:gd name="T62" fmla="*/ 159 w 202"/>
                <a:gd name="T63" fmla="*/ 65 h 169"/>
                <a:gd name="T64" fmla="*/ 148 w 202"/>
                <a:gd name="T65" fmla="*/ 76 h 169"/>
                <a:gd name="T66" fmla="*/ 160 w 202"/>
                <a:gd name="T67" fmla="*/ 87 h 169"/>
                <a:gd name="T68" fmla="*/ 161 w 202"/>
                <a:gd name="T69" fmla="*/ 87 h 169"/>
                <a:gd name="T70" fmla="*/ 152 w 202"/>
                <a:gd name="T71" fmla="*/ 98 h 169"/>
                <a:gd name="T72" fmla="*/ 161 w 202"/>
                <a:gd name="T73" fmla="*/ 109 h 169"/>
                <a:gd name="T74" fmla="*/ 160 w 202"/>
                <a:gd name="T75" fmla="*/ 109 h 169"/>
                <a:gd name="T76" fmla="*/ 148 w 202"/>
                <a:gd name="T77" fmla="*/ 120 h 169"/>
                <a:gd name="T78" fmla="*/ 157 w 202"/>
                <a:gd name="T79" fmla="*/ 131 h 169"/>
                <a:gd name="T80" fmla="*/ 156 w 202"/>
                <a:gd name="T81" fmla="*/ 131 h 169"/>
                <a:gd name="T82" fmla="*/ 144 w 202"/>
                <a:gd name="T83" fmla="*/ 142 h 169"/>
                <a:gd name="T84" fmla="*/ 156 w 202"/>
                <a:gd name="T85" fmla="*/ 153 h 169"/>
                <a:gd name="T86" fmla="*/ 167 w 202"/>
                <a:gd name="T87" fmla="*/ 153 h 169"/>
                <a:gd name="T88" fmla="*/ 179 w 202"/>
                <a:gd name="T89" fmla="*/ 153 h 169"/>
                <a:gd name="T90" fmla="*/ 191 w 202"/>
                <a:gd name="T91" fmla="*/ 142 h 169"/>
                <a:gd name="T92" fmla="*/ 181 w 202"/>
                <a:gd name="T93" fmla="*/ 131 h 169"/>
                <a:gd name="T94" fmla="*/ 186 w 202"/>
                <a:gd name="T95" fmla="*/ 131 h 169"/>
                <a:gd name="T96" fmla="*/ 198 w 202"/>
                <a:gd name="T97" fmla="*/ 120 h 169"/>
                <a:gd name="T98" fmla="*/ 189 w 202"/>
                <a:gd name="T99" fmla="*/ 109 h 169"/>
                <a:gd name="T100" fmla="*/ 190 w 202"/>
                <a:gd name="T101" fmla="*/ 109 h 169"/>
                <a:gd name="T102" fmla="*/ 202 w 202"/>
                <a:gd name="T103" fmla="*/ 98 h 169"/>
                <a:gd name="T104" fmla="*/ 0 w 202"/>
                <a:gd name="T105" fmla="*/ 66 h 169"/>
                <a:gd name="T106" fmla="*/ 53 w 202"/>
                <a:gd name="T107" fmla="*/ 66 h 169"/>
                <a:gd name="T108" fmla="*/ 53 w 202"/>
                <a:gd name="T109" fmla="*/ 169 h 169"/>
                <a:gd name="T110" fmla="*/ 0 w 202"/>
                <a:gd name="T111" fmla="*/ 169 h 169"/>
                <a:gd name="T112" fmla="*/ 0 w 202"/>
                <a:gd name="T113" fmla="*/ 66 h 169"/>
                <a:gd name="T114" fmla="*/ 32 w 202"/>
                <a:gd name="T115" fmla="*/ 152 h 169"/>
                <a:gd name="T116" fmla="*/ 38 w 202"/>
                <a:gd name="T117" fmla="*/ 159 h 169"/>
                <a:gd name="T118" fmla="*/ 45 w 202"/>
                <a:gd name="T119" fmla="*/ 152 h 169"/>
                <a:gd name="T120" fmla="*/ 38 w 202"/>
                <a:gd name="T121" fmla="*/ 146 h 169"/>
                <a:gd name="T122" fmla="*/ 32 w 202"/>
                <a:gd name="T123" fmla="*/ 15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2" h="169">
                  <a:moveTo>
                    <a:pt x="138" y="142"/>
                  </a:moveTo>
                  <a:cubicBezTo>
                    <a:pt x="138" y="146"/>
                    <a:pt x="139" y="150"/>
                    <a:pt x="142" y="153"/>
                  </a:cubicBezTo>
                  <a:cubicBezTo>
                    <a:pt x="126" y="153"/>
                    <a:pt x="126" y="153"/>
                    <a:pt x="126" y="153"/>
                  </a:cubicBezTo>
                  <a:cubicBezTo>
                    <a:pt x="119" y="153"/>
                    <a:pt x="102" y="148"/>
                    <a:pt x="97" y="148"/>
                  </a:cubicBezTo>
                  <a:cubicBezTo>
                    <a:pt x="92" y="148"/>
                    <a:pt x="90" y="151"/>
                    <a:pt x="86" y="151"/>
                  </a:cubicBezTo>
                  <a:cubicBezTo>
                    <a:pt x="82" y="151"/>
                    <a:pt x="75" y="147"/>
                    <a:pt x="71" y="147"/>
                  </a:cubicBezTo>
                  <a:cubicBezTo>
                    <a:pt x="60" y="147"/>
                    <a:pt x="60" y="147"/>
                    <a:pt x="60" y="147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4" y="73"/>
                    <a:pt x="73" y="74"/>
                    <a:pt x="80" y="70"/>
                  </a:cubicBezTo>
                  <a:cubicBezTo>
                    <a:pt x="89" y="64"/>
                    <a:pt x="96" y="54"/>
                    <a:pt x="101" y="48"/>
                  </a:cubicBezTo>
                  <a:cubicBezTo>
                    <a:pt x="106" y="41"/>
                    <a:pt x="116" y="35"/>
                    <a:pt x="122" y="21"/>
                  </a:cubicBezTo>
                  <a:cubicBezTo>
                    <a:pt x="125" y="14"/>
                    <a:pt x="123" y="0"/>
                    <a:pt x="133" y="3"/>
                  </a:cubicBezTo>
                  <a:cubicBezTo>
                    <a:pt x="144" y="7"/>
                    <a:pt x="144" y="17"/>
                    <a:pt x="144" y="29"/>
                  </a:cubicBezTo>
                  <a:cubicBezTo>
                    <a:pt x="143" y="40"/>
                    <a:pt x="132" y="63"/>
                    <a:pt x="131" y="67"/>
                  </a:cubicBezTo>
                  <a:cubicBezTo>
                    <a:pt x="129" y="76"/>
                    <a:pt x="131" y="82"/>
                    <a:pt x="131" y="91"/>
                  </a:cubicBezTo>
                  <a:cubicBezTo>
                    <a:pt x="130" y="104"/>
                    <a:pt x="122" y="113"/>
                    <a:pt x="122" y="113"/>
                  </a:cubicBezTo>
                  <a:cubicBezTo>
                    <a:pt x="122" y="113"/>
                    <a:pt x="133" y="106"/>
                    <a:pt x="135" y="98"/>
                  </a:cubicBezTo>
                  <a:cubicBezTo>
                    <a:pt x="137" y="89"/>
                    <a:pt x="135" y="80"/>
                    <a:pt x="140" y="70"/>
                  </a:cubicBezTo>
                  <a:cubicBezTo>
                    <a:pt x="142" y="68"/>
                    <a:pt x="143" y="67"/>
                    <a:pt x="145" y="66"/>
                  </a:cubicBezTo>
                  <a:cubicBezTo>
                    <a:pt x="143" y="69"/>
                    <a:pt x="142" y="72"/>
                    <a:pt x="142" y="76"/>
                  </a:cubicBezTo>
                  <a:cubicBezTo>
                    <a:pt x="142" y="82"/>
                    <a:pt x="144" y="86"/>
                    <a:pt x="148" y="90"/>
                  </a:cubicBezTo>
                  <a:cubicBezTo>
                    <a:pt x="147" y="92"/>
                    <a:pt x="146" y="95"/>
                    <a:pt x="146" y="98"/>
                  </a:cubicBezTo>
                  <a:cubicBezTo>
                    <a:pt x="146" y="101"/>
                    <a:pt x="147" y="104"/>
                    <a:pt x="148" y="107"/>
                  </a:cubicBezTo>
                  <a:cubicBezTo>
                    <a:pt x="144" y="110"/>
                    <a:pt x="142" y="115"/>
                    <a:pt x="142" y="120"/>
                  </a:cubicBezTo>
                  <a:cubicBezTo>
                    <a:pt x="142" y="123"/>
                    <a:pt x="143" y="126"/>
                    <a:pt x="144" y="129"/>
                  </a:cubicBezTo>
                  <a:cubicBezTo>
                    <a:pt x="140" y="132"/>
                    <a:pt x="138" y="137"/>
                    <a:pt x="138" y="142"/>
                  </a:cubicBezTo>
                  <a:moveTo>
                    <a:pt x="202" y="98"/>
                  </a:moveTo>
                  <a:cubicBezTo>
                    <a:pt x="202" y="92"/>
                    <a:pt x="197" y="87"/>
                    <a:pt x="190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90" y="86"/>
                    <a:pt x="194" y="82"/>
                    <a:pt x="194" y="76"/>
                  </a:cubicBezTo>
                  <a:cubicBezTo>
                    <a:pt x="194" y="70"/>
                    <a:pt x="188" y="65"/>
                    <a:pt x="182" y="65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52" y="65"/>
                    <a:pt x="148" y="70"/>
                    <a:pt x="148" y="76"/>
                  </a:cubicBezTo>
                  <a:cubicBezTo>
                    <a:pt x="148" y="82"/>
                    <a:pt x="153" y="87"/>
                    <a:pt x="160" y="87"/>
                  </a:cubicBezTo>
                  <a:cubicBezTo>
                    <a:pt x="161" y="87"/>
                    <a:pt x="161" y="87"/>
                    <a:pt x="161" y="87"/>
                  </a:cubicBezTo>
                  <a:cubicBezTo>
                    <a:pt x="156" y="89"/>
                    <a:pt x="152" y="93"/>
                    <a:pt x="152" y="98"/>
                  </a:cubicBezTo>
                  <a:cubicBezTo>
                    <a:pt x="152" y="104"/>
                    <a:pt x="156" y="108"/>
                    <a:pt x="161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53" y="109"/>
                    <a:pt x="148" y="114"/>
                    <a:pt x="148" y="120"/>
                  </a:cubicBezTo>
                  <a:cubicBezTo>
                    <a:pt x="148" y="126"/>
                    <a:pt x="152" y="130"/>
                    <a:pt x="157" y="131"/>
                  </a:cubicBezTo>
                  <a:cubicBezTo>
                    <a:pt x="156" y="131"/>
                    <a:pt x="156" y="131"/>
                    <a:pt x="156" y="131"/>
                  </a:cubicBezTo>
                  <a:cubicBezTo>
                    <a:pt x="149" y="131"/>
                    <a:pt x="144" y="136"/>
                    <a:pt x="144" y="142"/>
                  </a:cubicBezTo>
                  <a:cubicBezTo>
                    <a:pt x="144" y="148"/>
                    <a:pt x="149" y="153"/>
                    <a:pt x="156" y="153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79" y="153"/>
                    <a:pt x="179" y="153"/>
                    <a:pt x="179" y="153"/>
                  </a:cubicBezTo>
                  <a:cubicBezTo>
                    <a:pt x="185" y="153"/>
                    <a:pt x="191" y="148"/>
                    <a:pt x="191" y="142"/>
                  </a:cubicBezTo>
                  <a:cubicBezTo>
                    <a:pt x="191" y="137"/>
                    <a:pt x="186" y="132"/>
                    <a:pt x="181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3" y="131"/>
                    <a:pt x="198" y="126"/>
                    <a:pt x="198" y="120"/>
                  </a:cubicBezTo>
                  <a:cubicBezTo>
                    <a:pt x="198" y="115"/>
                    <a:pt x="194" y="111"/>
                    <a:pt x="189" y="109"/>
                  </a:cubicBezTo>
                  <a:cubicBezTo>
                    <a:pt x="190" y="109"/>
                    <a:pt x="190" y="109"/>
                    <a:pt x="190" y="109"/>
                  </a:cubicBezTo>
                  <a:cubicBezTo>
                    <a:pt x="197" y="109"/>
                    <a:pt x="202" y="104"/>
                    <a:pt x="202" y="98"/>
                  </a:cubicBezTo>
                  <a:moveTo>
                    <a:pt x="0" y="66"/>
                  </a:moveTo>
                  <a:cubicBezTo>
                    <a:pt x="53" y="66"/>
                    <a:pt x="53" y="66"/>
                    <a:pt x="53" y="66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0" y="169"/>
                    <a:pt x="0" y="169"/>
                    <a:pt x="0" y="169"/>
                  </a:cubicBezTo>
                  <a:lnTo>
                    <a:pt x="0" y="66"/>
                  </a:lnTo>
                  <a:close/>
                  <a:moveTo>
                    <a:pt x="32" y="152"/>
                  </a:moveTo>
                  <a:cubicBezTo>
                    <a:pt x="32" y="156"/>
                    <a:pt x="35" y="159"/>
                    <a:pt x="38" y="159"/>
                  </a:cubicBezTo>
                  <a:cubicBezTo>
                    <a:pt x="42" y="159"/>
                    <a:pt x="45" y="156"/>
                    <a:pt x="45" y="152"/>
                  </a:cubicBezTo>
                  <a:cubicBezTo>
                    <a:pt x="45" y="149"/>
                    <a:pt x="42" y="146"/>
                    <a:pt x="38" y="146"/>
                  </a:cubicBezTo>
                  <a:cubicBezTo>
                    <a:pt x="35" y="146"/>
                    <a:pt x="32" y="149"/>
                    <a:pt x="32" y="152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37" name="Freeform 53"/>
            <p:cNvSpPr>
              <a:spLocks noEditPoints="1"/>
            </p:cNvSpPr>
            <p:nvPr/>
          </p:nvSpPr>
          <p:spPr bwMode="auto">
            <a:xfrm>
              <a:off x="3826909" y="1806450"/>
              <a:ext cx="180125" cy="153307"/>
            </a:xfrm>
            <a:custGeom>
              <a:avLst/>
              <a:gdLst>
                <a:gd name="T0" fmla="*/ 450 w 450"/>
                <a:gd name="T1" fmla="*/ 0 h 383"/>
                <a:gd name="T2" fmla="*/ 337 w 450"/>
                <a:gd name="T3" fmla="*/ 383 h 383"/>
                <a:gd name="T4" fmla="*/ 149 w 450"/>
                <a:gd name="T5" fmla="*/ 248 h 383"/>
                <a:gd name="T6" fmla="*/ 450 w 450"/>
                <a:gd name="T7" fmla="*/ 0 h 383"/>
                <a:gd name="T8" fmla="*/ 128 w 450"/>
                <a:gd name="T9" fmla="*/ 231 h 383"/>
                <a:gd name="T10" fmla="*/ 450 w 450"/>
                <a:gd name="T11" fmla="*/ 0 h 383"/>
                <a:gd name="T12" fmla="*/ 0 w 450"/>
                <a:gd name="T13" fmla="*/ 139 h 383"/>
                <a:gd name="T14" fmla="*/ 128 w 450"/>
                <a:gd name="T15" fmla="*/ 231 h 383"/>
                <a:gd name="T16" fmla="*/ 149 w 450"/>
                <a:gd name="T17" fmla="*/ 366 h 383"/>
                <a:gd name="T18" fmla="*/ 202 w 450"/>
                <a:gd name="T19" fmla="*/ 306 h 383"/>
                <a:gd name="T20" fmla="*/ 149 w 450"/>
                <a:gd name="T21" fmla="*/ 269 h 383"/>
                <a:gd name="T22" fmla="*/ 149 w 450"/>
                <a:gd name="T23" fmla="*/ 366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0" h="383">
                  <a:moveTo>
                    <a:pt x="450" y="0"/>
                  </a:moveTo>
                  <a:lnTo>
                    <a:pt x="337" y="383"/>
                  </a:lnTo>
                  <a:lnTo>
                    <a:pt x="149" y="248"/>
                  </a:lnTo>
                  <a:lnTo>
                    <a:pt x="450" y="0"/>
                  </a:lnTo>
                  <a:close/>
                  <a:moveTo>
                    <a:pt x="128" y="231"/>
                  </a:moveTo>
                  <a:lnTo>
                    <a:pt x="450" y="0"/>
                  </a:lnTo>
                  <a:lnTo>
                    <a:pt x="0" y="139"/>
                  </a:lnTo>
                  <a:lnTo>
                    <a:pt x="128" y="231"/>
                  </a:lnTo>
                  <a:close/>
                  <a:moveTo>
                    <a:pt x="149" y="366"/>
                  </a:moveTo>
                  <a:lnTo>
                    <a:pt x="202" y="306"/>
                  </a:lnTo>
                  <a:lnTo>
                    <a:pt x="149" y="269"/>
                  </a:lnTo>
                  <a:lnTo>
                    <a:pt x="149" y="3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38" name="Freeform 41"/>
            <p:cNvSpPr>
              <a:spLocks noEditPoints="1"/>
            </p:cNvSpPr>
            <p:nvPr/>
          </p:nvSpPr>
          <p:spPr bwMode="auto">
            <a:xfrm>
              <a:off x="6656846" y="1862160"/>
              <a:ext cx="205072" cy="205071"/>
            </a:xfrm>
            <a:custGeom>
              <a:avLst/>
              <a:gdLst>
                <a:gd name="T0" fmla="*/ 193 w 198"/>
                <a:gd name="T1" fmla="*/ 19 h 198"/>
                <a:gd name="T2" fmla="*/ 185 w 198"/>
                <a:gd name="T3" fmla="*/ 17 h 198"/>
                <a:gd name="T4" fmla="*/ 190 w 198"/>
                <a:gd name="T5" fmla="*/ 21 h 198"/>
                <a:gd name="T6" fmla="*/ 177 w 198"/>
                <a:gd name="T7" fmla="*/ 25 h 198"/>
                <a:gd name="T8" fmla="*/ 182 w 198"/>
                <a:gd name="T9" fmla="*/ 29 h 198"/>
                <a:gd name="T10" fmla="*/ 169 w 198"/>
                <a:gd name="T11" fmla="*/ 32 h 198"/>
                <a:gd name="T12" fmla="*/ 98 w 198"/>
                <a:gd name="T13" fmla="*/ 104 h 198"/>
                <a:gd name="T14" fmla="*/ 94 w 198"/>
                <a:gd name="T15" fmla="*/ 100 h 198"/>
                <a:gd name="T16" fmla="*/ 165 w 198"/>
                <a:gd name="T17" fmla="*/ 29 h 198"/>
                <a:gd name="T18" fmla="*/ 168 w 198"/>
                <a:gd name="T19" fmla="*/ 15 h 198"/>
                <a:gd name="T20" fmla="*/ 173 w 198"/>
                <a:gd name="T21" fmla="*/ 21 h 198"/>
                <a:gd name="T22" fmla="*/ 176 w 198"/>
                <a:gd name="T23" fmla="*/ 7 h 198"/>
                <a:gd name="T24" fmla="*/ 181 w 198"/>
                <a:gd name="T25" fmla="*/ 14 h 198"/>
                <a:gd name="T26" fmla="*/ 179 w 198"/>
                <a:gd name="T27" fmla="*/ 5 h 198"/>
                <a:gd name="T28" fmla="*/ 187 w 198"/>
                <a:gd name="T29" fmla="*/ 8 h 198"/>
                <a:gd name="T30" fmla="*/ 193 w 198"/>
                <a:gd name="T31" fmla="*/ 9 h 198"/>
                <a:gd name="T32" fmla="*/ 198 w 198"/>
                <a:gd name="T33" fmla="*/ 13 h 198"/>
                <a:gd name="T34" fmla="*/ 105 w 198"/>
                <a:gd name="T35" fmla="*/ 81 h 198"/>
                <a:gd name="T36" fmla="*/ 72 w 198"/>
                <a:gd name="T37" fmla="*/ 103 h 198"/>
                <a:gd name="T38" fmla="*/ 119 w 198"/>
                <a:gd name="T39" fmla="*/ 103 h 198"/>
                <a:gd name="T40" fmla="*/ 102 w 198"/>
                <a:gd name="T41" fmla="*/ 108 h 198"/>
                <a:gd name="T42" fmla="*/ 96 w 198"/>
                <a:gd name="T43" fmla="*/ 110 h 198"/>
                <a:gd name="T44" fmla="*/ 88 w 198"/>
                <a:gd name="T45" fmla="*/ 103 h 198"/>
                <a:gd name="T46" fmla="*/ 90 w 198"/>
                <a:gd name="T47" fmla="*/ 96 h 198"/>
                <a:gd name="T48" fmla="*/ 95 w 198"/>
                <a:gd name="T49" fmla="*/ 44 h 198"/>
                <a:gd name="T50" fmla="*/ 95 w 198"/>
                <a:gd name="T51" fmla="*/ 162 h 198"/>
                <a:gd name="T52" fmla="*/ 143 w 198"/>
                <a:gd name="T53" fmla="*/ 68 h 198"/>
                <a:gd name="T54" fmla="*/ 139 w 198"/>
                <a:gd name="T55" fmla="*/ 103 h 198"/>
                <a:gd name="T56" fmla="*/ 52 w 198"/>
                <a:gd name="T57" fmla="*/ 103 h 198"/>
                <a:gd name="T58" fmla="*/ 119 w 198"/>
                <a:gd name="T59" fmla="*/ 67 h 198"/>
                <a:gd name="T60" fmla="*/ 157 w 198"/>
                <a:gd name="T61" fmla="*/ 54 h 198"/>
                <a:gd name="T62" fmla="*/ 95 w 198"/>
                <a:gd name="T63" fmla="*/ 182 h 198"/>
                <a:gd name="T64" fmla="*/ 95 w 198"/>
                <a:gd name="T65" fmla="*/ 24 h 198"/>
                <a:gd name="T66" fmla="*/ 156 w 198"/>
                <a:gd name="T67" fmla="*/ 30 h 198"/>
                <a:gd name="T68" fmla="*/ 0 w 198"/>
                <a:gd name="T69" fmla="*/ 103 h 198"/>
                <a:gd name="T70" fmla="*/ 190 w 198"/>
                <a:gd name="T71" fmla="*/ 103 h 198"/>
                <a:gd name="T72" fmla="*/ 157 w 198"/>
                <a:gd name="T73" fmla="*/ 5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8" h="198">
                  <a:moveTo>
                    <a:pt x="198" y="13"/>
                  </a:moveTo>
                  <a:cubicBezTo>
                    <a:pt x="193" y="19"/>
                    <a:pt x="193" y="19"/>
                    <a:pt x="193" y="19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3" y="19"/>
                    <a:pt x="183" y="19"/>
                    <a:pt x="183" y="19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85" y="27"/>
                    <a:pt x="185" y="27"/>
                    <a:pt x="185" y="27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77" y="35"/>
                    <a:pt x="177" y="35"/>
                    <a:pt x="177" y="35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7" y="105"/>
                    <a:pt x="95" y="105"/>
                    <a:pt x="94" y="104"/>
                  </a:cubicBezTo>
                  <a:cubicBezTo>
                    <a:pt x="93" y="103"/>
                    <a:pt x="93" y="101"/>
                    <a:pt x="94" y="100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3" y="21"/>
                    <a:pt x="163" y="21"/>
                    <a:pt x="163" y="21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71" y="24"/>
                    <a:pt x="171" y="24"/>
                    <a:pt x="171" y="24"/>
                  </a:cubicBezTo>
                  <a:cubicBezTo>
                    <a:pt x="173" y="21"/>
                    <a:pt x="173" y="21"/>
                    <a:pt x="173" y="21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79" y="5"/>
                    <a:pt x="179" y="5"/>
                    <a:pt x="179" y="5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7" y="8"/>
                    <a:pt x="187" y="8"/>
                    <a:pt x="187" y="8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93" y="9"/>
                    <a:pt x="193" y="9"/>
                    <a:pt x="193" y="9"/>
                  </a:cubicBezTo>
                  <a:cubicBezTo>
                    <a:pt x="191" y="11"/>
                    <a:pt x="191" y="11"/>
                    <a:pt x="191" y="11"/>
                  </a:cubicBezTo>
                  <a:lnTo>
                    <a:pt x="198" y="13"/>
                  </a:lnTo>
                  <a:close/>
                  <a:moveTo>
                    <a:pt x="90" y="96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2" y="80"/>
                    <a:pt x="99" y="79"/>
                    <a:pt x="95" y="79"/>
                  </a:cubicBezTo>
                  <a:cubicBezTo>
                    <a:pt x="82" y="79"/>
                    <a:pt x="72" y="90"/>
                    <a:pt x="72" y="103"/>
                  </a:cubicBezTo>
                  <a:cubicBezTo>
                    <a:pt x="72" y="116"/>
                    <a:pt x="82" y="127"/>
                    <a:pt x="95" y="127"/>
                  </a:cubicBezTo>
                  <a:cubicBezTo>
                    <a:pt x="108" y="127"/>
                    <a:pt x="119" y="116"/>
                    <a:pt x="119" y="103"/>
                  </a:cubicBezTo>
                  <a:cubicBezTo>
                    <a:pt x="119" y="99"/>
                    <a:pt x="118" y="96"/>
                    <a:pt x="117" y="93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1" y="110"/>
                    <a:pt x="99" y="111"/>
                    <a:pt x="96" y="111"/>
                  </a:cubicBezTo>
                  <a:cubicBezTo>
                    <a:pt x="96" y="111"/>
                    <a:pt x="96" y="110"/>
                    <a:pt x="96" y="110"/>
                  </a:cubicBezTo>
                  <a:cubicBezTo>
                    <a:pt x="96" y="111"/>
                    <a:pt x="96" y="111"/>
                    <a:pt x="95" y="111"/>
                  </a:cubicBezTo>
                  <a:cubicBezTo>
                    <a:pt x="91" y="111"/>
                    <a:pt x="88" y="107"/>
                    <a:pt x="88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0"/>
                    <a:pt x="88" y="98"/>
                    <a:pt x="90" y="96"/>
                  </a:cubicBezTo>
                  <a:close/>
                  <a:moveTo>
                    <a:pt x="131" y="55"/>
                  </a:moveTo>
                  <a:cubicBezTo>
                    <a:pt x="121" y="48"/>
                    <a:pt x="109" y="44"/>
                    <a:pt x="95" y="44"/>
                  </a:cubicBezTo>
                  <a:cubicBezTo>
                    <a:pt x="63" y="44"/>
                    <a:pt x="36" y="70"/>
                    <a:pt x="36" y="103"/>
                  </a:cubicBezTo>
                  <a:cubicBezTo>
                    <a:pt x="36" y="136"/>
                    <a:pt x="63" y="162"/>
                    <a:pt x="95" y="162"/>
                  </a:cubicBezTo>
                  <a:cubicBezTo>
                    <a:pt x="128" y="162"/>
                    <a:pt x="155" y="136"/>
                    <a:pt x="155" y="103"/>
                  </a:cubicBezTo>
                  <a:cubicBezTo>
                    <a:pt x="155" y="90"/>
                    <a:pt x="150" y="77"/>
                    <a:pt x="143" y="68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6" y="86"/>
                    <a:pt x="139" y="94"/>
                    <a:pt x="139" y="103"/>
                  </a:cubicBezTo>
                  <a:cubicBezTo>
                    <a:pt x="139" y="127"/>
                    <a:pt x="119" y="146"/>
                    <a:pt x="95" y="146"/>
                  </a:cubicBezTo>
                  <a:cubicBezTo>
                    <a:pt x="71" y="146"/>
                    <a:pt x="52" y="127"/>
                    <a:pt x="52" y="103"/>
                  </a:cubicBezTo>
                  <a:cubicBezTo>
                    <a:pt x="52" y="79"/>
                    <a:pt x="71" y="60"/>
                    <a:pt x="95" y="60"/>
                  </a:cubicBezTo>
                  <a:cubicBezTo>
                    <a:pt x="104" y="60"/>
                    <a:pt x="112" y="62"/>
                    <a:pt x="119" y="67"/>
                  </a:cubicBezTo>
                  <a:lnTo>
                    <a:pt x="131" y="55"/>
                  </a:lnTo>
                  <a:close/>
                  <a:moveTo>
                    <a:pt x="157" y="54"/>
                  </a:moveTo>
                  <a:cubicBezTo>
                    <a:pt x="168" y="67"/>
                    <a:pt x="174" y="84"/>
                    <a:pt x="174" y="103"/>
                  </a:cubicBezTo>
                  <a:cubicBezTo>
                    <a:pt x="174" y="146"/>
                    <a:pt x="139" y="182"/>
                    <a:pt x="95" y="182"/>
                  </a:cubicBezTo>
                  <a:cubicBezTo>
                    <a:pt x="52" y="182"/>
                    <a:pt x="16" y="146"/>
                    <a:pt x="16" y="103"/>
                  </a:cubicBezTo>
                  <a:cubicBezTo>
                    <a:pt x="16" y="59"/>
                    <a:pt x="52" y="24"/>
                    <a:pt x="95" y="24"/>
                  </a:cubicBezTo>
                  <a:cubicBezTo>
                    <a:pt x="114" y="24"/>
                    <a:pt x="131" y="30"/>
                    <a:pt x="145" y="41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40" y="16"/>
                    <a:pt x="118" y="8"/>
                    <a:pt x="95" y="8"/>
                  </a:cubicBezTo>
                  <a:cubicBezTo>
                    <a:pt x="43" y="8"/>
                    <a:pt x="0" y="50"/>
                    <a:pt x="0" y="103"/>
                  </a:cubicBezTo>
                  <a:cubicBezTo>
                    <a:pt x="0" y="155"/>
                    <a:pt x="43" y="198"/>
                    <a:pt x="95" y="198"/>
                  </a:cubicBezTo>
                  <a:cubicBezTo>
                    <a:pt x="148" y="198"/>
                    <a:pt x="190" y="155"/>
                    <a:pt x="190" y="103"/>
                  </a:cubicBezTo>
                  <a:cubicBezTo>
                    <a:pt x="190" y="80"/>
                    <a:pt x="182" y="59"/>
                    <a:pt x="168" y="42"/>
                  </a:cubicBezTo>
                  <a:lnTo>
                    <a:pt x="157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39" name="Freeform 14"/>
            <p:cNvSpPr>
              <a:spLocks noEditPoints="1"/>
            </p:cNvSpPr>
            <p:nvPr/>
          </p:nvSpPr>
          <p:spPr bwMode="auto">
            <a:xfrm>
              <a:off x="6158766" y="2249652"/>
              <a:ext cx="200530" cy="184400"/>
            </a:xfrm>
            <a:custGeom>
              <a:avLst/>
              <a:gdLst>
                <a:gd name="T0" fmla="*/ 152 w 192"/>
                <a:gd name="T1" fmla="*/ 6 h 176"/>
                <a:gd name="T2" fmla="*/ 151 w 192"/>
                <a:gd name="T3" fmla="*/ 3 h 176"/>
                <a:gd name="T4" fmla="*/ 147 w 192"/>
                <a:gd name="T5" fmla="*/ 0 h 176"/>
                <a:gd name="T6" fmla="*/ 43 w 192"/>
                <a:gd name="T7" fmla="*/ 0 h 176"/>
                <a:gd name="T8" fmla="*/ 40 w 192"/>
                <a:gd name="T9" fmla="*/ 6 h 176"/>
                <a:gd name="T10" fmla="*/ 39 w 192"/>
                <a:gd name="T11" fmla="*/ 12 h 176"/>
                <a:gd name="T12" fmla="*/ 0 w 192"/>
                <a:gd name="T13" fmla="*/ 53 h 176"/>
                <a:gd name="T14" fmla="*/ 66 w 192"/>
                <a:gd name="T15" fmla="*/ 100 h 176"/>
                <a:gd name="T16" fmla="*/ 88 w 192"/>
                <a:gd name="T17" fmla="*/ 118 h 176"/>
                <a:gd name="T18" fmla="*/ 86 w 192"/>
                <a:gd name="T19" fmla="*/ 129 h 176"/>
                <a:gd name="T20" fmla="*/ 89 w 192"/>
                <a:gd name="T21" fmla="*/ 131 h 176"/>
                <a:gd name="T22" fmla="*/ 70 w 192"/>
                <a:gd name="T23" fmla="*/ 166 h 176"/>
                <a:gd name="T24" fmla="*/ 58 w 192"/>
                <a:gd name="T25" fmla="*/ 167 h 176"/>
                <a:gd name="T26" fmla="*/ 54 w 192"/>
                <a:gd name="T27" fmla="*/ 168 h 176"/>
                <a:gd name="T28" fmla="*/ 53 w 192"/>
                <a:gd name="T29" fmla="*/ 174 h 176"/>
                <a:gd name="T30" fmla="*/ 137 w 192"/>
                <a:gd name="T31" fmla="*/ 176 h 176"/>
                <a:gd name="T32" fmla="*/ 138 w 192"/>
                <a:gd name="T33" fmla="*/ 170 h 176"/>
                <a:gd name="T34" fmla="*/ 134 w 192"/>
                <a:gd name="T35" fmla="*/ 168 h 176"/>
                <a:gd name="T36" fmla="*/ 131 w 192"/>
                <a:gd name="T37" fmla="*/ 166 h 176"/>
                <a:gd name="T38" fmla="*/ 102 w 192"/>
                <a:gd name="T39" fmla="*/ 145 h 176"/>
                <a:gd name="T40" fmla="*/ 103 w 192"/>
                <a:gd name="T41" fmla="*/ 131 h 176"/>
                <a:gd name="T42" fmla="*/ 106 w 192"/>
                <a:gd name="T43" fmla="*/ 121 h 176"/>
                <a:gd name="T44" fmla="*/ 103 w 192"/>
                <a:gd name="T45" fmla="*/ 118 h 176"/>
                <a:gd name="T46" fmla="*/ 146 w 192"/>
                <a:gd name="T47" fmla="*/ 96 h 176"/>
                <a:gd name="T48" fmla="*/ 192 w 192"/>
                <a:gd name="T49" fmla="*/ 12 h 176"/>
                <a:gd name="T50" fmla="*/ 48 w 192"/>
                <a:gd name="T51" fmla="*/ 85 h 176"/>
                <a:gd name="T52" fmla="*/ 10 w 192"/>
                <a:gd name="T53" fmla="*/ 53 h 176"/>
                <a:gd name="T54" fmla="*/ 40 w 192"/>
                <a:gd name="T55" fmla="*/ 22 h 176"/>
                <a:gd name="T56" fmla="*/ 52 w 192"/>
                <a:gd name="T57" fmla="*/ 86 h 176"/>
                <a:gd name="T58" fmla="*/ 109 w 192"/>
                <a:gd name="T59" fmla="*/ 77 h 176"/>
                <a:gd name="T60" fmla="*/ 85 w 192"/>
                <a:gd name="T61" fmla="*/ 80 h 176"/>
                <a:gd name="T62" fmla="*/ 82 w 192"/>
                <a:gd name="T63" fmla="*/ 71 h 176"/>
                <a:gd name="T64" fmla="*/ 90 w 192"/>
                <a:gd name="T65" fmla="*/ 68 h 176"/>
                <a:gd name="T66" fmla="*/ 87 w 192"/>
                <a:gd name="T67" fmla="*/ 36 h 176"/>
                <a:gd name="T68" fmla="*/ 83 w 192"/>
                <a:gd name="T69" fmla="*/ 32 h 176"/>
                <a:gd name="T70" fmla="*/ 92 w 192"/>
                <a:gd name="T71" fmla="*/ 24 h 176"/>
                <a:gd name="T72" fmla="*/ 99 w 192"/>
                <a:gd name="T73" fmla="*/ 24 h 176"/>
                <a:gd name="T74" fmla="*/ 102 w 192"/>
                <a:gd name="T75" fmla="*/ 68 h 176"/>
                <a:gd name="T76" fmla="*/ 109 w 192"/>
                <a:gd name="T77" fmla="*/ 71 h 176"/>
                <a:gd name="T78" fmla="*/ 181 w 192"/>
                <a:gd name="T79" fmla="*/ 53 h 176"/>
                <a:gd name="T80" fmla="*/ 143 w 192"/>
                <a:gd name="T81" fmla="*/ 85 h 176"/>
                <a:gd name="T82" fmla="*/ 151 w 192"/>
                <a:gd name="T83" fmla="*/ 58 h 176"/>
                <a:gd name="T84" fmla="*/ 181 w 192"/>
                <a:gd name="T85" fmla="*/ 2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2" h="176">
                  <a:moveTo>
                    <a:pt x="152" y="12"/>
                  </a:moveTo>
                  <a:cubicBezTo>
                    <a:pt x="152" y="6"/>
                    <a:pt x="152" y="6"/>
                    <a:pt x="152" y="6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1" y="1"/>
                    <a:pt x="149" y="0"/>
                    <a:pt x="14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0" y="1"/>
                    <a:pt x="40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43"/>
                    <a:pt x="0" y="53"/>
                  </a:cubicBezTo>
                  <a:cubicBezTo>
                    <a:pt x="0" y="73"/>
                    <a:pt x="26" y="91"/>
                    <a:pt x="45" y="96"/>
                  </a:cubicBezTo>
                  <a:cubicBezTo>
                    <a:pt x="52" y="98"/>
                    <a:pt x="60" y="99"/>
                    <a:pt x="66" y="100"/>
                  </a:cubicBezTo>
                  <a:cubicBezTo>
                    <a:pt x="76" y="108"/>
                    <a:pt x="87" y="114"/>
                    <a:pt x="89" y="118"/>
                  </a:cubicBezTo>
                  <a:cubicBezTo>
                    <a:pt x="88" y="118"/>
                    <a:pt x="88" y="118"/>
                    <a:pt x="88" y="118"/>
                  </a:cubicBezTo>
                  <a:cubicBezTo>
                    <a:pt x="87" y="118"/>
                    <a:pt x="86" y="119"/>
                    <a:pt x="86" y="121"/>
                  </a:cubicBezTo>
                  <a:cubicBezTo>
                    <a:pt x="86" y="129"/>
                    <a:pt x="86" y="129"/>
                    <a:pt x="86" y="129"/>
                  </a:cubicBezTo>
                  <a:cubicBezTo>
                    <a:pt x="86" y="130"/>
                    <a:pt x="87" y="131"/>
                    <a:pt x="88" y="131"/>
                  </a:cubicBezTo>
                  <a:cubicBezTo>
                    <a:pt x="89" y="131"/>
                    <a:pt x="89" y="131"/>
                    <a:pt x="89" y="131"/>
                  </a:cubicBezTo>
                  <a:cubicBezTo>
                    <a:pt x="89" y="137"/>
                    <a:pt x="89" y="142"/>
                    <a:pt x="89" y="145"/>
                  </a:cubicBezTo>
                  <a:cubicBezTo>
                    <a:pt x="89" y="157"/>
                    <a:pt x="78" y="166"/>
                    <a:pt x="70" y="166"/>
                  </a:cubicBezTo>
                  <a:cubicBezTo>
                    <a:pt x="66" y="166"/>
                    <a:pt x="62" y="166"/>
                    <a:pt x="60" y="166"/>
                  </a:cubicBezTo>
                  <a:cubicBezTo>
                    <a:pt x="58" y="166"/>
                    <a:pt x="58" y="166"/>
                    <a:pt x="58" y="167"/>
                  </a:cubicBezTo>
                  <a:cubicBezTo>
                    <a:pt x="58" y="168"/>
                    <a:pt x="58" y="168"/>
                    <a:pt x="58" y="168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54" y="168"/>
                    <a:pt x="53" y="169"/>
                    <a:pt x="53" y="170"/>
                  </a:cubicBezTo>
                  <a:cubicBezTo>
                    <a:pt x="53" y="170"/>
                    <a:pt x="53" y="174"/>
                    <a:pt x="53" y="174"/>
                  </a:cubicBezTo>
                  <a:cubicBezTo>
                    <a:pt x="53" y="175"/>
                    <a:pt x="54" y="176"/>
                    <a:pt x="54" y="176"/>
                  </a:cubicBezTo>
                  <a:cubicBezTo>
                    <a:pt x="137" y="176"/>
                    <a:pt x="137" y="176"/>
                    <a:pt x="137" y="176"/>
                  </a:cubicBezTo>
                  <a:cubicBezTo>
                    <a:pt x="137" y="176"/>
                    <a:pt x="138" y="175"/>
                    <a:pt x="138" y="174"/>
                  </a:cubicBezTo>
                  <a:cubicBezTo>
                    <a:pt x="138" y="174"/>
                    <a:pt x="138" y="170"/>
                    <a:pt x="138" y="170"/>
                  </a:cubicBezTo>
                  <a:cubicBezTo>
                    <a:pt x="138" y="169"/>
                    <a:pt x="137" y="168"/>
                    <a:pt x="137" y="168"/>
                  </a:cubicBezTo>
                  <a:cubicBezTo>
                    <a:pt x="134" y="168"/>
                    <a:pt x="134" y="168"/>
                    <a:pt x="134" y="168"/>
                  </a:cubicBezTo>
                  <a:cubicBezTo>
                    <a:pt x="134" y="168"/>
                    <a:pt x="134" y="168"/>
                    <a:pt x="134" y="167"/>
                  </a:cubicBezTo>
                  <a:cubicBezTo>
                    <a:pt x="134" y="166"/>
                    <a:pt x="133" y="166"/>
                    <a:pt x="131" y="166"/>
                  </a:cubicBezTo>
                  <a:cubicBezTo>
                    <a:pt x="130" y="166"/>
                    <a:pt x="125" y="166"/>
                    <a:pt x="121" y="166"/>
                  </a:cubicBezTo>
                  <a:cubicBezTo>
                    <a:pt x="113" y="166"/>
                    <a:pt x="102" y="157"/>
                    <a:pt x="102" y="145"/>
                  </a:cubicBezTo>
                  <a:cubicBezTo>
                    <a:pt x="102" y="142"/>
                    <a:pt x="102" y="137"/>
                    <a:pt x="102" y="131"/>
                  </a:cubicBezTo>
                  <a:cubicBezTo>
                    <a:pt x="103" y="131"/>
                    <a:pt x="103" y="131"/>
                    <a:pt x="103" y="131"/>
                  </a:cubicBezTo>
                  <a:cubicBezTo>
                    <a:pt x="104" y="131"/>
                    <a:pt x="106" y="130"/>
                    <a:pt x="106" y="129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6" y="119"/>
                    <a:pt x="104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5" y="114"/>
                    <a:pt x="115" y="108"/>
                    <a:pt x="125" y="100"/>
                  </a:cubicBezTo>
                  <a:cubicBezTo>
                    <a:pt x="132" y="99"/>
                    <a:pt x="139" y="98"/>
                    <a:pt x="146" y="96"/>
                  </a:cubicBezTo>
                  <a:cubicBezTo>
                    <a:pt x="165" y="91"/>
                    <a:pt x="192" y="73"/>
                    <a:pt x="192" y="53"/>
                  </a:cubicBezTo>
                  <a:cubicBezTo>
                    <a:pt x="192" y="43"/>
                    <a:pt x="192" y="12"/>
                    <a:pt x="192" y="12"/>
                  </a:cubicBezTo>
                  <a:lnTo>
                    <a:pt x="152" y="12"/>
                  </a:lnTo>
                  <a:close/>
                  <a:moveTo>
                    <a:pt x="48" y="85"/>
                  </a:moveTo>
                  <a:cubicBezTo>
                    <a:pt x="39" y="83"/>
                    <a:pt x="29" y="78"/>
                    <a:pt x="22" y="72"/>
                  </a:cubicBezTo>
                  <a:cubicBezTo>
                    <a:pt x="15" y="66"/>
                    <a:pt x="10" y="59"/>
                    <a:pt x="10" y="5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32"/>
                    <a:pt x="40" y="47"/>
                    <a:pt x="40" y="58"/>
                  </a:cubicBezTo>
                  <a:cubicBezTo>
                    <a:pt x="40" y="69"/>
                    <a:pt x="45" y="78"/>
                    <a:pt x="52" y="86"/>
                  </a:cubicBezTo>
                  <a:cubicBezTo>
                    <a:pt x="51" y="86"/>
                    <a:pt x="49" y="86"/>
                    <a:pt x="48" y="85"/>
                  </a:cubicBezTo>
                  <a:close/>
                  <a:moveTo>
                    <a:pt x="109" y="77"/>
                  </a:moveTo>
                  <a:cubicBezTo>
                    <a:pt x="109" y="78"/>
                    <a:pt x="108" y="80"/>
                    <a:pt x="106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3" y="80"/>
                    <a:pt x="82" y="78"/>
                    <a:pt x="82" y="77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2" y="69"/>
                    <a:pt x="83" y="68"/>
                    <a:pt x="85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5" y="37"/>
                    <a:pt x="84" y="36"/>
                    <a:pt x="83" y="34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2" y="30"/>
                    <a:pt x="83" y="29"/>
                    <a:pt x="84" y="29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3" y="24"/>
                    <a:pt x="93" y="24"/>
                    <a:pt x="94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0" y="24"/>
                    <a:pt x="102" y="25"/>
                    <a:pt x="102" y="27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8" y="68"/>
                    <a:pt x="109" y="69"/>
                    <a:pt x="109" y="71"/>
                  </a:cubicBezTo>
                  <a:lnTo>
                    <a:pt x="109" y="77"/>
                  </a:lnTo>
                  <a:close/>
                  <a:moveTo>
                    <a:pt x="181" y="53"/>
                  </a:moveTo>
                  <a:cubicBezTo>
                    <a:pt x="181" y="59"/>
                    <a:pt x="177" y="66"/>
                    <a:pt x="169" y="72"/>
                  </a:cubicBezTo>
                  <a:cubicBezTo>
                    <a:pt x="162" y="78"/>
                    <a:pt x="152" y="83"/>
                    <a:pt x="143" y="85"/>
                  </a:cubicBezTo>
                  <a:cubicBezTo>
                    <a:pt x="142" y="86"/>
                    <a:pt x="140" y="86"/>
                    <a:pt x="139" y="86"/>
                  </a:cubicBezTo>
                  <a:cubicBezTo>
                    <a:pt x="146" y="78"/>
                    <a:pt x="151" y="69"/>
                    <a:pt x="151" y="58"/>
                  </a:cubicBezTo>
                  <a:cubicBezTo>
                    <a:pt x="151" y="47"/>
                    <a:pt x="151" y="32"/>
                    <a:pt x="151" y="22"/>
                  </a:cubicBezTo>
                  <a:cubicBezTo>
                    <a:pt x="181" y="22"/>
                    <a:pt x="181" y="22"/>
                    <a:pt x="181" y="22"/>
                  </a:cubicBezTo>
                  <a:lnTo>
                    <a:pt x="181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40" name="Freeform 22"/>
            <p:cNvSpPr>
              <a:spLocks noEditPoints="1"/>
            </p:cNvSpPr>
            <p:nvPr/>
          </p:nvSpPr>
          <p:spPr bwMode="auto">
            <a:xfrm>
              <a:off x="5962171" y="2501242"/>
              <a:ext cx="160345" cy="152577"/>
            </a:xfrm>
            <a:custGeom>
              <a:avLst/>
              <a:gdLst>
                <a:gd name="T0" fmla="*/ 87 w 218"/>
                <a:gd name="T1" fmla="*/ 189 h 207"/>
                <a:gd name="T2" fmla="*/ 163 w 218"/>
                <a:gd name="T3" fmla="*/ 108 h 207"/>
                <a:gd name="T4" fmla="*/ 142 w 218"/>
                <a:gd name="T5" fmla="*/ 15 h 207"/>
                <a:gd name="T6" fmla="*/ 69 w 218"/>
                <a:gd name="T7" fmla="*/ 114 h 207"/>
                <a:gd name="T8" fmla="*/ 69 w 218"/>
                <a:gd name="T9" fmla="*/ 85 h 207"/>
                <a:gd name="T10" fmla="*/ 69 w 218"/>
                <a:gd name="T11" fmla="*/ 114 h 207"/>
                <a:gd name="T12" fmla="*/ 71 w 218"/>
                <a:gd name="T13" fmla="*/ 58 h 207"/>
                <a:gd name="T14" fmla="*/ 102 w 218"/>
                <a:gd name="T15" fmla="*/ 58 h 207"/>
                <a:gd name="T16" fmla="*/ 119 w 218"/>
                <a:gd name="T17" fmla="*/ 172 h 207"/>
                <a:gd name="T18" fmla="*/ 107 w 218"/>
                <a:gd name="T19" fmla="*/ 130 h 207"/>
                <a:gd name="T20" fmla="*/ 119 w 218"/>
                <a:gd name="T21" fmla="*/ 172 h 207"/>
                <a:gd name="T22" fmla="*/ 106 w 218"/>
                <a:gd name="T23" fmla="*/ 74 h 207"/>
                <a:gd name="T24" fmla="*/ 141 w 218"/>
                <a:gd name="T25" fmla="*/ 74 h 207"/>
                <a:gd name="T26" fmla="*/ 154 w 218"/>
                <a:gd name="T27" fmla="*/ 36 h 207"/>
                <a:gd name="T28" fmla="*/ 154 w 218"/>
                <a:gd name="T29" fmla="*/ 63 h 207"/>
                <a:gd name="T30" fmla="*/ 154 w 218"/>
                <a:gd name="T31" fmla="*/ 36 h 207"/>
                <a:gd name="T32" fmla="*/ 214 w 218"/>
                <a:gd name="T33" fmla="*/ 126 h 207"/>
                <a:gd name="T34" fmla="*/ 214 w 218"/>
                <a:gd name="T35" fmla="*/ 125 h 207"/>
                <a:gd name="T36" fmla="*/ 202 w 218"/>
                <a:gd name="T37" fmla="*/ 0 h 207"/>
                <a:gd name="T38" fmla="*/ 179 w 218"/>
                <a:gd name="T39" fmla="*/ 3 h 207"/>
                <a:gd name="T40" fmla="*/ 170 w 218"/>
                <a:gd name="T41" fmla="*/ 125 h 207"/>
                <a:gd name="T42" fmla="*/ 176 w 218"/>
                <a:gd name="T43" fmla="*/ 163 h 207"/>
                <a:gd name="T44" fmla="*/ 172 w 218"/>
                <a:gd name="T45" fmla="*/ 179 h 207"/>
                <a:gd name="T46" fmla="*/ 203 w 218"/>
                <a:gd name="T47" fmla="*/ 199 h 207"/>
                <a:gd name="T48" fmla="*/ 207 w 218"/>
                <a:gd name="T49" fmla="*/ 206 h 207"/>
                <a:gd name="T50" fmla="*/ 206 w 218"/>
                <a:gd name="T51" fmla="*/ 182 h 207"/>
                <a:gd name="T52" fmla="*/ 207 w 218"/>
                <a:gd name="T53" fmla="*/ 166 h 207"/>
                <a:gd name="T54" fmla="*/ 207 w 218"/>
                <a:gd name="T55" fmla="*/ 165 h 207"/>
                <a:gd name="T56" fmla="*/ 185 w 218"/>
                <a:gd name="T57" fmla="*/ 7 h 207"/>
                <a:gd name="T58" fmla="*/ 208 w 218"/>
                <a:gd name="T59" fmla="*/ 122 h 207"/>
                <a:gd name="T60" fmla="*/ 198 w 218"/>
                <a:gd name="T61" fmla="*/ 30 h 207"/>
                <a:gd name="T62" fmla="*/ 197 w 218"/>
                <a:gd name="T63" fmla="*/ 122 h 207"/>
                <a:gd name="T64" fmla="*/ 185 w 218"/>
                <a:gd name="T65" fmla="*/ 7 h 207"/>
                <a:gd name="T66" fmla="*/ 210 w 218"/>
                <a:gd name="T67" fmla="*/ 201 h 207"/>
                <a:gd name="T68" fmla="*/ 201 w 218"/>
                <a:gd name="T69" fmla="*/ 189 h 207"/>
                <a:gd name="T70" fmla="*/ 192 w 218"/>
                <a:gd name="T71" fmla="*/ 173 h 207"/>
                <a:gd name="T72" fmla="*/ 194 w 218"/>
                <a:gd name="T73" fmla="*/ 186 h 207"/>
                <a:gd name="T74" fmla="*/ 188 w 218"/>
                <a:gd name="T75" fmla="*/ 169 h 207"/>
                <a:gd name="T76" fmla="*/ 201 w 218"/>
                <a:gd name="T77" fmla="*/ 166 h 207"/>
                <a:gd name="T78" fmla="*/ 201 w 218"/>
                <a:gd name="T79" fmla="*/ 182 h 207"/>
                <a:gd name="T80" fmla="*/ 202 w 218"/>
                <a:gd name="T81" fmla="*/ 159 h 207"/>
                <a:gd name="T82" fmla="*/ 200 w 218"/>
                <a:gd name="T83" fmla="*/ 134 h 207"/>
                <a:gd name="T84" fmla="*/ 195 w 218"/>
                <a:gd name="T85" fmla="*/ 159 h 207"/>
                <a:gd name="T86" fmla="*/ 176 w 218"/>
                <a:gd name="T87" fmla="*/ 128 h 207"/>
                <a:gd name="T88" fmla="*/ 202 w 218"/>
                <a:gd name="T89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8" h="207">
                  <a:moveTo>
                    <a:pt x="32" y="69"/>
                  </a:moveTo>
                  <a:cubicBezTo>
                    <a:pt x="0" y="134"/>
                    <a:pt x="55" y="181"/>
                    <a:pt x="87" y="189"/>
                  </a:cubicBezTo>
                  <a:cubicBezTo>
                    <a:pt x="143" y="203"/>
                    <a:pt x="147" y="164"/>
                    <a:pt x="146" y="138"/>
                  </a:cubicBezTo>
                  <a:cubicBezTo>
                    <a:pt x="145" y="127"/>
                    <a:pt x="153" y="118"/>
                    <a:pt x="163" y="108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61" y="18"/>
                    <a:pt x="152" y="16"/>
                    <a:pt x="142" y="15"/>
                  </a:cubicBezTo>
                  <a:cubicBezTo>
                    <a:pt x="91" y="13"/>
                    <a:pt x="49" y="34"/>
                    <a:pt x="32" y="69"/>
                  </a:cubicBezTo>
                  <a:close/>
                  <a:moveTo>
                    <a:pt x="69" y="114"/>
                  </a:moveTo>
                  <a:cubicBezTo>
                    <a:pt x="61" y="114"/>
                    <a:pt x="54" y="108"/>
                    <a:pt x="54" y="100"/>
                  </a:cubicBezTo>
                  <a:cubicBezTo>
                    <a:pt x="54" y="92"/>
                    <a:pt x="61" y="85"/>
                    <a:pt x="69" y="85"/>
                  </a:cubicBezTo>
                  <a:cubicBezTo>
                    <a:pt x="77" y="85"/>
                    <a:pt x="83" y="92"/>
                    <a:pt x="83" y="100"/>
                  </a:cubicBezTo>
                  <a:cubicBezTo>
                    <a:pt x="83" y="108"/>
                    <a:pt x="77" y="114"/>
                    <a:pt x="69" y="114"/>
                  </a:cubicBezTo>
                  <a:close/>
                  <a:moveTo>
                    <a:pt x="86" y="74"/>
                  </a:moveTo>
                  <a:cubicBezTo>
                    <a:pt x="78" y="74"/>
                    <a:pt x="71" y="67"/>
                    <a:pt x="71" y="58"/>
                  </a:cubicBezTo>
                  <a:cubicBezTo>
                    <a:pt x="71" y="50"/>
                    <a:pt x="78" y="43"/>
                    <a:pt x="86" y="43"/>
                  </a:cubicBezTo>
                  <a:cubicBezTo>
                    <a:pt x="95" y="43"/>
                    <a:pt x="102" y="50"/>
                    <a:pt x="102" y="58"/>
                  </a:cubicBezTo>
                  <a:cubicBezTo>
                    <a:pt x="102" y="67"/>
                    <a:pt x="95" y="74"/>
                    <a:pt x="86" y="74"/>
                  </a:cubicBezTo>
                  <a:close/>
                  <a:moveTo>
                    <a:pt x="119" y="172"/>
                  </a:moveTo>
                  <a:cubicBezTo>
                    <a:pt x="107" y="182"/>
                    <a:pt x="88" y="178"/>
                    <a:pt x="87" y="166"/>
                  </a:cubicBezTo>
                  <a:cubicBezTo>
                    <a:pt x="86" y="149"/>
                    <a:pt x="95" y="134"/>
                    <a:pt x="107" y="130"/>
                  </a:cubicBezTo>
                  <a:cubicBezTo>
                    <a:pt x="111" y="128"/>
                    <a:pt x="120" y="132"/>
                    <a:pt x="123" y="139"/>
                  </a:cubicBezTo>
                  <a:cubicBezTo>
                    <a:pt x="127" y="147"/>
                    <a:pt x="129" y="164"/>
                    <a:pt x="119" y="172"/>
                  </a:cubicBezTo>
                  <a:close/>
                  <a:moveTo>
                    <a:pt x="124" y="92"/>
                  </a:moveTo>
                  <a:cubicBezTo>
                    <a:pt x="114" y="92"/>
                    <a:pt x="106" y="84"/>
                    <a:pt x="106" y="74"/>
                  </a:cubicBezTo>
                  <a:cubicBezTo>
                    <a:pt x="106" y="65"/>
                    <a:pt x="114" y="57"/>
                    <a:pt x="124" y="57"/>
                  </a:cubicBezTo>
                  <a:cubicBezTo>
                    <a:pt x="133" y="57"/>
                    <a:pt x="141" y="65"/>
                    <a:pt x="141" y="74"/>
                  </a:cubicBezTo>
                  <a:cubicBezTo>
                    <a:pt x="141" y="84"/>
                    <a:pt x="133" y="92"/>
                    <a:pt x="124" y="92"/>
                  </a:cubicBezTo>
                  <a:close/>
                  <a:moveTo>
                    <a:pt x="154" y="36"/>
                  </a:moveTo>
                  <a:cubicBezTo>
                    <a:pt x="161" y="36"/>
                    <a:pt x="167" y="42"/>
                    <a:pt x="167" y="49"/>
                  </a:cubicBezTo>
                  <a:cubicBezTo>
                    <a:pt x="167" y="57"/>
                    <a:pt x="161" y="63"/>
                    <a:pt x="154" y="63"/>
                  </a:cubicBezTo>
                  <a:cubicBezTo>
                    <a:pt x="146" y="63"/>
                    <a:pt x="140" y="57"/>
                    <a:pt x="140" y="49"/>
                  </a:cubicBezTo>
                  <a:cubicBezTo>
                    <a:pt x="140" y="42"/>
                    <a:pt x="146" y="36"/>
                    <a:pt x="154" y="36"/>
                  </a:cubicBezTo>
                  <a:close/>
                  <a:moveTo>
                    <a:pt x="208" y="163"/>
                  </a:moveTo>
                  <a:cubicBezTo>
                    <a:pt x="214" y="126"/>
                    <a:pt x="214" y="126"/>
                    <a:pt x="214" y="126"/>
                  </a:cubicBezTo>
                  <a:cubicBezTo>
                    <a:pt x="214" y="126"/>
                    <a:pt x="214" y="126"/>
                    <a:pt x="214" y="125"/>
                  </a:cubicBezTo>
                  <a:cubicBezTo>
                    <a:pt x="214" y="125"/>
                    <a:pt x="214" y="125"/>
                    <a:pt x="214" y="125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2"/>
                    <a:pt x="203" y="0"/>
                    <a:pt x="20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0" y="0"/>
                    <a:pt x="179" y="2"/>
                    <a:pt x="179" y="3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6" y="163"/>
                    <a:pt x="176" y="163"/>
                    <a:pt x="176" y="163"/>
                  </a:cubicBezTo>
                  <a:cubicBezTo>
                    <a:pt x="176" y="164"/>
                    <a:pt x="176" y="165"/>
                    <a:pt x="177" y="165"/>
                  </a:cubicBezTo>
                  <a:cubicBezTo>
                    <a:pt x="175" y="168"/>
                    <a:pt x="172" y="172"/>
                    <a:pt x="172" y="179"/>
                  </a:cubicBezTo>
                  <a:cubicBezTo>
                    <a:pt x="172" y="190"/>
                    <a:pt x="188" y="195"/>
                    <a:pt x="197" y="197"/>
                  </a:cubicBezTo>
                  <a:cubicBezTo>
                    <a:pt x="200" y="198"/>
                    <a:pt x="202" y="199"/>
                    <a:pt x="203" y="199"/>
                  </a:cubicBezTo>
                  <a:cubicBezTo>
                    <a:pt x="206" y="201"/>
                    <a:pt x="207" y="205"/>
                    <a:pt x="205" y="207"/>
                  </a:cubicBezTo>
                  <a:cubicBezTo>
                    <a:pt x="207" y="206"/>
                    <a:pt x="207" y="206"/>
                    <a:pt x="207" y="206"/>
                  </a:cubicBezTo>
                  <a:cubicBezTo>
                    <a:pt x="211" y="204"/>
                    <a:pt x="218" y="197"/>
                    <a:pt x="209" y="187"/>
                  </a:cubicBezTo>
                  <a:cubicBezTo>
                    <a:pt x="207" y="185"/>
                    <a:pt x="206" y="184"/>
                    <a:pt x="206" y="182"/>
                  </a:cubicBezTo>
                  <a:cubicBezTo>
                    <a:pt x="206" y="181"/>
                    <a:pt x="206" y="180"/>
                    <a:pt x="207" y="179"/>
                  </a:cubicBezTo>
                  <a:cubicBezTo>
                    <a:pt x="208" y="176"/>
                    <a:pt x="210" y="172"/>
                    <a:pt x="207" y="166"/>
                  </a:cubicBezTo>
                  <a:cubicBezTo>
                    <a:pt x="206" y="166"/>
                    <a:pt x="206" y="166"/>
                    <a:pt x="206" y="165"/>
                  </a:cubicBezTo>
                  <a:cubicBezTo>
                    <a:pt x="206" y="165"/>
                    <a:pt x="207" y="165"/>
                    <a:pt x="207" y="165"/>
                  </a:cubicBezTo>
                  <a:cubicBezTo>
                    <a:pt x="207" y="164"/>
                    <a:pt x="208" y="164"/>
                    <a:pt x="208" y="163"/>
                  </a:cubicBezTo>
                  <a:close/>
                  <a:moveTo>
                    <a:pt x="185" y="7"/>
                  </a:moveTo>
                  <a:cubicBezTo>
                    <a:pt x="199" y="7"/>
                    <a:pt x="199" y="7"/>
                    <a:pt x="199" y="7"/>
                  </a:cubicBezTo>
                  <a:cubicBezTo>
                    <a:pt x="208" y="122"/>
                    <a:pt x="208" y="122"/>
                    <a:pt x="208" y="122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98" y="30"/>
                    <a:pt x="198" y="30"/>
                    <a:pt x="198" y="30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7" y="122"/>
                    <a:pt x="197" y="122"/>
                    <a:pt x="197" y="122"/>
                  </a:cubicBezTo>
                  <a:cubicBezTo>
                    <a:pt x="176" y="122"/>
                    <a:pt x="176" y="122"/>
                    <a:pt x="176" y="122"/>
                  </a:cubicBezTo>
                  <a:lnTo>
                    <a:pt x="185" y="7"/>
                  </a:lnTo>
                  <a:close/>
                  <a:moveTo>
                    <a:pt x="207" y="189"/>
                  </a:moveTo>
                  <a:cubicBezTo>
                    <a:pt x="213" y="194"/>
                    <a:pt x="210" y="201"/>
                    <a:pt x="210" y="201"/>
                  </a:cubicBezTo>
                  <a:cubicBezTo>
                    <a:pt x="210" y="201"/>
                    <a:pt x="210" y="197"/>
                    <a:pt x="208" y="194"/>
                  </a:cubicBezTo>
                  <a:cubicBezTo>
                    <a:pt x="207" y="191"/>
                    <a:pt x="204" y="191"/>
                    <a:pt x="201" y="189"/>
                  </a:cubicBezTo>
                  <a:cubicBezTo>
                    <a:pt x="197" y="187"/>
                    <a:pt x="194" y="185"/>
                    <a:pt x="192" y="180"/>
                  </a:cubicBezTo>
                  <a:cubicBezTo>
                    <a:pt x="191" y="176"/>
                    <a:pt x="192" y="173"/>
                    <a:pt x="192" y="173"/>
                  </a:cubicBezTo>
                  <a:cubicBezTo>
                    <a:pt x="192" y="173"/>
                    <a:pt x="190" y="175"/>
                    <a:pt x="190" y="178"/>
                  </a:cubicBezTo>
                  <a:cubicBezTo>
                    <a:pt x="190" y="183"/>
                    <a:pt x="194" y="186"/>
                    <a:pt x="194" y="186"/>
                  </a:cubicBezTo>
                  <a:cubicBezTo>
                    <a:pt x="194" y="186"/>
                    <a:pt x="189" y="185"/>
                    <a:pt x="187" y="180"/>
                  </a:cubicBezTo>
                  <a:cubicBezTo>
                    <a:pt x="185" y="177"/>
                    <a:pt x="187" y="174"/>
                    <a:pt x="188" y="169"/>
                  </a:cubicBezTo>
                  <a:cubicBezTo>
                    <a:pt x="188" y="168"/>
                    <a:pt x="188" y="167"/>
                    <a:pt x="188" y="166"/>
                  </a:cubicBezTo>
                  <a:cubicBezTo>
                    <a:pt x="201" y="166"/>
                    <a:pt x="201" y="166"/>
                    <a:pt x="201" y="166"/>
                  </a:cubicBezTo>
                  <a:cubicBezTo>
                    <a:pt x="202" y="167"/>
                    <a:pt x="203" y="169"/>
                    <a:pt x="203" y="172"/>
                  </a:cubicBezTo>
                  <a:cubicBezTo>
                    <a:pt x="203" y="178"/>
                    <a:pt x="201" y="179"/>
                    <a:pt x="201" y="182"/>
                  </a:cubicBezTo>
                  <a:cubicBezTo>
                    <a:pt x="202" y="185"/>
                    <a:pt x="205" y="187"/>
                    <a:pt x="207" y="189"/>
                  </a:cubicBezTo>
                  <a:close/>
                  <a:moveTo>
                    <a:pt x="202" y="159"/>
                  </a:moveTo>
                  <a:cubicBezTo>
                    <a:pt x="198" y="159"/>
                    <a:pt x="198" y="159"/>
                    <a:pt x="198" y="159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197" y="134"/>
                    <a:pt x="197" y="134"/>
                    <a:pt x="197" y="134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82" y="159"/>
                    <a:pt x="182" y="159"/>
                    <a:pt x="182" y="159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207" y="128"/>
                    <a:pt x="207" y="128"/>
                    <a:pt x="207" y="128"/>
                  </a:cubicBezTo>
                  <a:lnTo>
                    <a:pt x="202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41" name="Freeform 140"/>
            <p:cNvSpPr>
              <a:spLocks noEditPoints="1"/>
            </p:cNvSpPr>
            <p:nvPr/>
          </p:nvSpPr>
          <p:spPr bwMode="auto">
            <a:xfrm>
              <a:off x="7266710" y="2109156"/>
              <a:ext cx="116761" cy="131730"/>
            </a:xfrm>
            <a:custGeom>
              <a:avLst/>
              <a:gdLst>
                <a:gd name="T0" fmla="*/ 54 w 179"/>
                <a:gd name="T1" fmla="*/ 73 h 202"/>
                <a:gd name="T2" fmla="*/ 49 w 179"/>
                <a:gd name="T3" fmla="*/ 73 h 202"/>
                <a:gd name="T4" fmla="*/ 45 w 179"/>
                <a:gd name="T5" fmla="*/ 65 h 202"/>
                <a:gd name="T6" fmla="*/ 54 w 179"/>
                <a:gd name="T7" fmla="*/ 69 h 202"/>
                <a:gd name="T8" fmla="*/ 86 w 179"/>
                <a:gd name="T9" fmla="*/ 162 h 202"/>
                <a:gd name="T10" fmla="*/ 89 w 179"/>
                <a:gd name="T11" fmla="*/ 171 h 202"/>
                <a:gd name="T12" fmla="*/ 93 w 179"/>
                <a:gd name="T13" fmla="*/ 162 h 202"/>
                <a:gd name="T14" fmla="*/ 49 w 179"/>
                <a:gd name="T15" fmla="*/ 144 h 202"/>
                <a:gd name="T16" fmla="*/ 45 w 179"/>
                <a:gd name="T17" fmla="*/ 153 h 202"/>
                <a:gd name="T18" fmla="*/ 50 w 179"/>
                <a:gd name="T19" fmla="*/ 153 h 202"/>
                <a:gd name="T20" fmla="*/ 54 w 179"/>
                <a:gd name="T21" fmla="*/ 144 h 202"/>
                <a:gd name="T22" fmla="*/ 36 w 179"/>
                <a:gd name="T23" fmla="*/ 106 h 202"/>
                <a:gd name="T24" fmla="*/ 27 w 179"/>
                <a:gd name="T25" fmla="*/ 109 h 202"/>
                <a:gd name="T26" fmla="*/ 36 w 179"/>
                <a:gd name="T27" fmla="*/ 112 h 202"/>
                <a:gd name="T28" fmla="*/ 36 w 179"/>
                <a:gd name="T29" fmla="*/ 106 h 202"/>
                <a:gd name="T30" fmla="*/ 93 w 179"/>
                <a:gd name="T31" fmla="*/ 55 h 202"/>
                <a:gd name="T32" fmla="*/ 89 w 179"/>
                <a:gd name="T33" fmla="*/ 46 h 202"/>
                <a:gd name="T34" fmla="*/ 86 w 179"/>
                <a:gd name="T35" fmla="*/ 55 h 202"/>
                <a:gd name="T36" fmla="*/ 129 w 179"/>
                <a:gd name="T37" fmla="*/ 144 h 202"/>
                <a:gd name="T38" fmla="*/ 125 w 179"/>
                <a:gd name="T39" fmla="*/ 149 h 202"/>
                <a:gd name="T40" fmla="*/ 131 w 179"/>
                <a:gd name="T41" fmla="*/ 154 h 202"/>
                <a:gd name="T42" fmla="*/ 134 w 179"/>
                <a:gd name="T43" fmla="*/ 148 h 202"/>
                <a:gd name="T44" fmla="*/ 143 w 179"/>
                <a:gd name="T45" fmla="*/ 112 h 202"/>
                <a:gd name="T46" fmla="*/ 152 w 179"/>
                <a:gd name="T47" fmla="*/ 109 h 202"/>
                <a:gd name="T48" fmla="*/ 143 w 179"/>
                <a:gd name="T49" fmla="*/ 106 h 202"/>
                <a:gd name="T50" fmla="*/ 143 w 179"/>
                <a:gd name="T51" fmla="*/ 112 h 202"/>
                <a:gd name="T52" fmla="*/ 122 w 179"/>
                <a:gd name="T53" fmla="*/ 106 h 202"/>
                <a:gd name="T54" fmla="*/ 92 w 179"/>
                <a:gd name="T55" fmla="*/ 103 h 202"/>
                <a:gd name="T56" fmla="*/ 89 w 179"/>
                <a:gd name="T57" fmla="*/ 64 h 202"/>
                <a:gd name="T58" fmla="*/ 87 w 179"/>
                <a:gd name="T59" fmla="*/ 103 h 202"/>
                <a:gd name="T60" fmla="*/ 89 w 179"/>
                <a:gd name="T61" fmla="*/ 115 h 202"/>
                <a:gd name="T62" fmla="*/ 122 w 179"/>
                <a:gd name="T63" fmla="*/ 112 h 202"/>
                <a:gd name="T64" fmla="*/ 174 w 179"/>
                <a:gd name="T65" fmla="*/ 109 h 202"/>
                <a:gd name="T66" fmla="*/ 161 w 179"/>
                <a:gd name="T67" fmla="*/ 186 h 202"/>
                <a:gd name="T68" fmla="*/ 156 w 179"/>
                <a:gd name="T69" fmla="*/ 201 h 202"/>
                <a:gd name="T70" fmla="*/ 140 w 179"/>
                <a:gd name="T71" fmla="*/ 195 h 202"/>
                <a:gd name="T72" fmla="*/ 89 w 179"/>
                <a:gd name="T73" fmla="*/ 193 h 202"/>
                <a:gd name="T74" fmla="*/ 39 w 179"/>
                <a:gd name="T75" fmla="*/ 195 h 202"/>
                <a:gd name="T76" fmla="*/ 23 w 179"/>
                <a:gd name="T77" fmla="*/ 201 h 202"/>
                <a:gd name="T78" fmla="*/ 18 w 179"/>
                <a:gd name="T79" fmla="*/ 186 h 202"/>
                <a:gd name="T80" fmla="*/ 5 w 179"/>
                <a:gd name="T81" fmla="*/ 109 h 202"/>
                <a:gd name="T82" fmla="*/ 174 w 179"/>
                <a:gd name="T83" fmla="*/ 109 h 202"/>
                <a:gd name="T84" fmla="*/ 161 w 179"/>
                <a:gd name="T85" fmla="*/ 109 h 202"/>
                <a:gd name="T86" fmla="*/ 18 w 179"/>
                <a:gd name="T87" fmla="*/ 109 h 202"/>
                <a:gd name="T88" fmla="*/ 129 w 179"/>
                <a:gd name="T89" fmla="*/ 65 h 202"/>
                <a:gd name="T90" fmla="*/ 125 w 179"/>
                <a:gd name="T91" fmla="*/ 73 h 202"/>
                <a:gd name="T92" fmla="*/ 129 w 179"/>
                <a:gd name="T93" fmla="*/ 73 h 202"/>
                <a:gd name="T94" fmla="*/ 134 w 179"/>
                <a:gd name="T95" fmla="*/ 65 h 202"/>
                <a:gd name="T96" fmla="*/ 171 w 179"/>
                <a:gd name="T97" fmla="*/ 51 h 202"/>
                <a:gd name="T98" fmla="*/ 154 w 179"/>
                <a:gd name="T99" fmla="*/ 7 h 202"/>
                <a:gd name="T100" fmla="*/ 120 w 179"/>
                <a:gd name="T101" fmla="*/ 18 h 202"/>
                <a:gd name="T102" fmla="*/ 171 w 179"/>
                <a:gd name="T103" fmla="*/ 51 h 202"/>
                <a:gd name="T104" fmla="*/ 59 w 179"/>
                <a:gd name="T105" fmla="*/ 18 h 202"/>
                <a:gd name="T106" fmla="*/ 25 w 179"/>
                <a:gd name="T107" fmla="*/ 7 h 202"/>
                <a:gd name="T108" fmla="*/ 8 w 179"/>
                <a:gd name="T109" fmla="*/ 5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9" h="202">
                  <a:moveTo>
                    <a:pt x="54" y="69"/>
                  </a:moveTo>
                  <a:cubicBezTo>
                    <a:pt x="55" y="70"/>
                    <a:pt x="55" y="72"/>
                    <a:pt x="54" y="73"/>
                  </a:cubicBezTo>
                  <a:cubicBezTo>
                    <a:pt x="53" y="74"/>
                    <a:pt x="53" y="74"/>
                    <a:pt x="52" y="74"/>
                  </a:cubicBezTo>
                  <a:cubicBezTo>
                    <a:pt x="51" y="74"/>
                    <a:pt x="50" y="74"/>
                    <a:pt x="49" y="73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4" y="68"/>
                    <a:pt x="44" y="66"/>
                    <a:pt x="45" y="65"/>
                  </a:cubicBezTo>
                  <a:cubicBezTo>
                    <a:pt x="47" y="63"/>
                    <a:pt x="49" y="63"/>
                    <a:pt x="50" y="65"/>
                  </a:cubicBezTo>
                  <a:lnTo>
                    <a:pt x="54" y="69"/>
                  </a:lnTo>
                  <a:close/>
                  <a:moveTo>
                    <a:pt x="89" y="159"/>
                  </a:moveTo>
                  <a:cubicBezTo>
                    <a:pt x="88" y="159"/>
                    <a:pt x="86" y="160"/>
                    <a:pt x="86" y="162"/>
                  </a:cubicBezTo>
                  <a:cubicBezTo>
                    <a:pt x="86" y="168"/>
                    <a:pt x="86" y="168"/>
                    <a:pt x="86" y="168"/>
                  </a:cubicBezTo>
                  <a:cubicBezTo>
                    <a:pt x="86" y="170"/>
                    <a:pt x="88" y="171"/>
                    <a:pt x="89" y="171"/>
                  </a:cubicBezTo>
                  <a:cubicBezTo>
                    <a:pt x="91" y="171"/>
                    <a:pt x="93" y="170"/>
                    <a:pt x="93" y="168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3" y="160"/>
                    <a:pt x="91" y="159"/>
                    <a:pt x="89" y="159"/>
                  </a:cubicBezTo>
                  <a:close/>
                  <a:moveTo>
                    <a:pt x="49" y="144"/>
                  </a:moveTo>
                  <a:cubicBezTo>
                    <a:pt x="45" y="148"/>
                    <a:pt x="45" y="148"/>
                    <a:pt x="45" y="148"/>
                  </a:cubicBezTo>
                  <a:cubicBezTo>
                    <a:pt x="44" y="150"/>
                    <a:pt x="44" y="152"/>
                    <a:pt x="45" y="153"/>
                  </a:cubicBezTo>
                  <a:cubicBezTo>
                    <a:pt x="46" y="154"/>
                    <a:pt x="47" y="154"/>
                    <a:pt x="48" y="154"/>
                  </a:cubicBezTo>
                  <a:cubicBezTo>
                    <a:pt x="48" y="154"/>
                    <a:pt x="49" y="154"/>
                    <a:pt x="50" y="153"/>
                  </a:cubicBezTo>
                  <a:cubicBezTo>
                    <a:pt x="54" y="149"/>
                    <a:pt x="54" y="149"/>
                    <a:pt x="54" y="149"/>
                  </a:cubicBezTo>
                  <a:cubicBezTo>
                    <a:pt x="55" y="148"/>
                    <a:pt x="55" y="146"/>
                    <a:pt x="54" y="144"/>
                  </a:cubicBezTo>
                  <a:cubicBezTo>
                    <a:pt x="53" y="143"/>
                    <a:pt x="51" y="143"/>
                    <a:pt x="49" y="144"/>
                  </a:cubicBezTo>
                  <a:close/>
                  <a:moveTo>
                    <a:pt x="36" y="106"/>
                  </a:moveTo>
                  <a:cubicBezTo>
                    <a:pt x="30" y="106"/>
                    <a:pt x="30" y="106"/>
                    <a:pt x="30" y="106"/>
                  </a:cubicBezTo>
                  <a:cubicBezTo>
                    <a:pt x="29" y="106"/>
                    <a:pt x="27" y="107"/>
                    <a:pt x="27" y="109"/>
                  </a:cubicBezTo>
                  <a:cubicBezTo>
                    <a:pt x="27" y="111"/>
                    <a:pt x="29" y="112"/>
                    <a:pt x="30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2"/>
                    <a:pt x="39" y="111"/>
                    <a:pt x="39" y="109"/>
                  </a:cubicBezTo>
                  <a:cubicBezTo>
                    <a:pt x="39" y="107"/>
                    <a:pt x="38" y="106"/>
                    <a:pt x="36" y="106"/>
                  </a:cubicBezTo>
                  <a:close/>
                  <a:moveTo>
                    <a:pt x="89" y="59"/>
                  </a:moveTo>
                  <a:cubicBezTo>
                    <a:pt x="91" y="59"/>
                    <a:pt x="93" y="57"/>
                    <a:pt x="93" y="55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48"/>
                    <a:pt x="91" y="46"/>
                    <a:pt x="89" y="46"/>
                  </a:cubicBezTo>
                  <a:cubicBezTo>
                    <a:pt x="88" y="46"/>
                    <a:pt x="86" y="48"/>
                    <a:pt x="86" y="50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7"/>
                    <a:pt x="88" y="59"/>
                    <a:pt x="89" y="59"/>
                  </a:cubicBezTo>
                  <a:close/>
                  <a:moveTo>
                    <a:pt x="129" y="144"/>
                  </a:moveTo>
                  <a:cubicBezTo>
                    <a:pt x="128" y="143"/>
                    <a:pt x="126" y="143"/>
                    <a:pt x="125" y="144"/>
                  </a:cubicBezTo>
                  <a:cubicBezTo>
                    <a:pt x="124" y="146"/>
                    <a:pt x="124" y="148"/>
                    <a:pt x="125" y="149"/>
                  </a:cubicBezTo>
                  <a:cubicBezTo>
                    <a:pt x="129" y="153"/>
                    <a:pt x="129" y="153"/>
                    <a:pt x="129" y="153"/>
                  </a:cubicBezTo>
                  <a:cubicBezTo>
                    <a:pt x="130" y="154"/>
                    <a:pt x="130" y="154"/>
                    <a:pt x="131" y="154"/>
                  </a:cubicBezTo>
                  <a:cubicBezTo>
                    <a:pt x="132" y="154"/>
                    <a:pt x="133" y="154"/>
                    <a:pt x="134" y="153"/>
                  </a:cubicBezTo>
                  <a:cubicBezTo>
                    <a:pt x="135" y="152"/>
                    <a:pt x="135" y="150"/>
                    <a:pt x="134" y="148"/>
                  </a:cubicBezTo>
                  <a:lnTo>
                    <a:pt x="129" y="144"/>
                  </a:lnTo>
                  <a:close/>
                  <a:moveTo>
                    <a:pt x="143" y="112"/>
                  </a:moveTo>
                  <a:cubicBezTo>
                    <a:pt x="149" y="112"/>
                    <a:pt x="149" y="112"/>
                    <a:pt x="149" y="112"/>
                  </a:cubicBezTo>
                  <a:cubicBezTo>
                    <a:pt x="150" y="112"/>
                    <a:pt x="152" y="111"/>
                    <a:pt x="152" y="109"/>
                  </a:cubicBezTo>
                  <a:cubicBezTo>
                    <a:pt x="152" y="107"/>
                    <a:pt x="150" y="106"/>
                    <a:pt x="149" y="106"/>
                  </a:cubicBezTo>
                  <a:cubicBezTo>
                    <a:pt x="143" y="106"/>
                    <a:pt x="143" y="106"/>
                    <a:pt x="143" y="106"/>
                  </a:cubicBezTo>
                  <a:cubicBezTo>
                    <a:pt x="141" y="106"/>
                    <a:pt x="140" y="107"/>
                    <a:pt x="140" y="109"/>
                  </a:cubicBezTo>
                  <a:cubicBezTo>
                    <a:pt x="140" y="111"/>
                    <a:pt x="141" y="112"/>
                    <a:pt x="143" y="112"/>
                  </a:cubicBezTo>
                  <a:close/>
                  <a:moveTo>
                    <a:pt x="125" y="109"/>
                  </a:moveTo>
                  <a:cubicBezTo>
                    <a:pt x="125" y="107"/>
                    <a:pt x="124" y="106"/>
                    <a:pt x="122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4" y="105"/>
                    <a:pt x="93" y="104"/>
                    <a:pt x="92" y="103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65"/>
                    <a:pt x="91" y="64"/>
                    <a:pt x="89" y="64"/>
                  </a:cubicBezTo>
                  <a:cubicBezTo>
                    <a:pt x="88" y="64"/>
                    <a:pt x="87" y="65"/>
                    <a:pt x="87" y="67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5" y="104"/>
                    <a:pt x="84" y="106"/>
                    <a:pt x="84" y="109"/>
                  </a:cubicBezTo>
                  <a:cubicBezTo>
                    <a:pt x="84" y="112"/>
                    <a:pt x="86" y="115"/>
                    <a:pt x="89" y="115"/>
                  </a:cubicBezTo>
                  <a:cubicBezTo>
                    <a:pt x="92" y="115"/>
                    <a:pt x="93" y="114"/>
                    <a:pt x="94" y="112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4" y="112"/>
                    <a:pt x="125" y="111"/>
                    <a:pt x="125" y="109"/>
                  </a:cubicBezTo>
                  <a:close/>
                  <a:moveTo>
                    <a:pt x="174" y="109"/>
                  </a:moveTo>
                  <a:cubicBezTo>
                    <a:pt x="174" y="131"/>
                    <a:pt x="166" y="151"/>
                    <a:pt x="152" y="166"/>
                  </a:cubicBezTo>
                  <a:cubicBezTo>
                    <a:pt x="161" y="186"/>
                    <a:pt x="161" y="186"/>
                    <a:pt x="161" y="186"/>
                  </a:cubicBezTo>
                  <a:cubicBezTo>
                    <a:pt x="163" y="189"/>
                    <a:pt x="163" y="192"/>
                    <a:pt x="162" y="195"/>
                  </a:cubicBezTo>
                  <a:cubicBezTo>
                    <a:pt x="161" y="198"/>
                    <a:pt x="158" y="200"/>
                    <a:pt x="156" y="201"/>
                  </a:cubicBezTo>
                  <a:cubicBezTo>
                    <a:pt x="154" y="202"/>
                    <a:pt x="152" y="202"/>
                    <a:pt x="151" y="202"/>
                  </a:cubicBezTo>
                  <a:cubicBezTo>
                    <a:pt x="146" y="202"/>
                    <a:pt x="142" y="200"/>
                    <a:pt x="140" y="195"/>
                  </a:cubicBezTo>
                  <a:cubicBezTo>
                    <a:pt x="134" y="181"/>
                    <a:pt x="134" y="181"/>
                    <a:pt x="134" y="181"/>
                  </a:cubicBezTo>
                  <a:cubicBezTo>
                    <a:pt x="121" y="189"/>
                    <a:pt x="106" y="193"/>
                    <a:pt x="89" y="193"/>
                  </a:cubicBezTo>
                  <a:cubicBezTo>
                    <a:pt x="73" y="193"/>
                    <a:pt x="58" y="189"/>
                    <a:pt x="45" y="181"/>
                  </a:cubicBezTo>
                  <a:cubicBezTo>
                    <a:pt x="39" y="195"/>
                    <a:pt x="39" y="195"/>
                    <a:pt x="39" y="195"/>
                  </a:cubicBezTo>
                  <a:cubicBezTo>
                    <a:pt x="37" y="200"/>
                    <a:pt x="33" y="202"/>
                    <a:pt x="28" y="202"/>
                  </a:cubicBezTo>
                  <a:cubicBezTo>
                    <a:pt x="27" y="202"/>
                    <a:pt x="25" y="202"/>
                    <a:pt x="23" y="201"/>
                  </a:cubicBezTo>
                  <a:cubicBezTo>
                    <a:pt x="21" y="200"/>
                    <a:pt x="18" y="198"/>
                    <a:pt x="17" y="195"/>
                  </a:cubicBezTo>
                  <a:cubicBezTo>
                    <a:pt x="16" y="192"/>
                    <a:pt x="16" y="189"/>
                    <a:pt x="18" y="18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13" y="151"/>
                    <a:pt x="5" y="131"/>
                    <a:pt x="5" y="109"/>
                  </a:cubicBezTo>
                  <a:cubicBezTo>
                    <a:pt x="5" y="62"/>
                    <a:pt x="43" y="24"/>
                    <a:pt x="89" y="24"/>
                  </a:cubicBezTo>
                  <a:cubicBezTo>
                    <a:pt x="136" y="24"/>
                    <a:pt x="174" y="62"/>
                    <a:pt x="174" y="109"/>
                  </a:cubicBezTo>
                  <a:close/>
                  <a:moveTo>
                    <a:pt x="89" y="181"/>
                  </a:moveTo>
                  <a:cubicBezTo>
                    <a:pt x="129" y="181"/>
                    <a:pt x="161" y="148"/>
                    <a:pt x="161" y="109"/>
                  </a:cubicBezTo>
                  <a:cubicBezTo>
                    <a:pt x="161" y="69"/>
                    <a:pt x="129" y="37"/>
                    <a:pt x="89" y="37"/>
                  </a:cubicBezTo>
                  <a:cubicBezTo>
                    <a:pt x="50" y="37"/>
                    <a:pt x="18" y="69"/>
                    <a:pt x="18" y="109"/>
                  </a:cubicBezTo>
                  <a:cubicBezTo>
                    <a:pt x="18" y="148"/>
                    <a:pt x="50" y="181"/>
                    <a:pt x="89" y="181"/>
                  </a:cubicBezTo>
                  <a:close/>
                  <a:moveTo>
                    <a:pt x="129" y="65"/>
                  </a:moveTo>
                  <a:cubicBezTo>
                    <a:pt x="125" y="69"/>
                    <a:pt x="125" y="69"/>
                    <a:pt x="125" y="69"/>
                  </a:cubicBezTo>
                  <a:cubicBezTo>
                    <a:pt x="124" y="70"/>
                    <a:pt x="124" y="72"/>
                    <a:pt x="125" y="73"/>
                  </a:cubicBezTo>
                  <a:cubicBezTo>
                    <a:pt x="126" y="74"/>
                    <a:pt x="126" y="74"/>
                    <a:pt x="127" y="74"/>
                  </a:cubicBezTo>
                  <a:cubicBezTo>
                    <a:pt x="128" y="74"/>
                    <a:pt x="129" y="74"/>
                    <a:pt x="129" y="73"/>
                  </a:cubicBezTo>
                  <a:cubicBezTo>
                    <a:pt x="134" y="69"/>
                    <a:pt x="134" y="69"/>
                    <a:pt x="134" y="69"/>
                  </a:cubicBezTo>
                  <a:cubicBezTo>
                    <a:pt x="135" y="68"/>
                    <a:pt x="135" y="66"/>
                    <a:pt x="134" y="65"/>
                  </a:cubicBezTo>
                  <a:cubicBezTo>
                    <a:pt x="132" y="63"/>
                    <a:pt x="130" y="63"/>
                    <a:pt x="129" y="65"/>
                  </a:cubicBezTo>
                  <a:close/>
                  <a:moveTo>
                    <a:pt x="171" y="51"/>
                  </a:moveTo>
                  <a:cubicBezTo>
                    <a:pt x="179" y="40"/>
                    <a:pt x="179" y="26"/>
                    <a:pt x="170" y="19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45" y="0"/>
                    <a:pt x="131" y="4"/>
                    <a:pt x="122" y="15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68" y="55"/>
                    <a:pt x="168" y="55"/>
                    <a:pt x="168" y="55"/>
                  </a:cubicBezTo>
                  <a:lnTo>
                    <a:pt x="171" y="51"/>
                  </a:lnTo>
                  <a:close/>
                  <a:moveTo>
                    <a:pt x="10" y="55"/>
                  </a:moveTo>
                  <a:cubicBezTo>
                    <a:pt x="59" y="18"/>
                    <a:pt x="59" y="18"/>
                    <a:pt x="59" y="18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48" y="4"/>
                    <a:pt x="34" y="0"/>
                    <a:pt x="25" y="7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0" y="26"/>
                    <a:pt x="0" y="40"/>
                    <a:pt x="8" y="51"/>
                  </a:cubicBezTo>
                  <a:lnTo>
                    <a:pt x="1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42" name="Freeform 49"/>
            <p:cNvSpPr>
              <a:spLocks noEditPoints="1"/>
            </p:cNvSpPr>
            <p:nvPr/>
          </p:nvSpPr>
          <p:spPr bwMode="auto">
            <a:xfrm>
              <a:off x="3795502" y="1978651"/>
              <a:ext cx="238578" cy="247813"/>
            </a:xfrm>
            <a:custGeom>
              <a:avLst/>
              <a:gdLst>
                <a:gd name="T0" fmla="*/ 38 w 194"/>
                <a:gd name="T1" fmla="*/ 132 h 201"/>
                <a:gd name="T2" fmla="*/ 100 w 194"/>
                <a:gd name="T3" fmla="*/ 132 h 201"/>
                <a:gd name="T4" fmla="*/ 69 w 194"/>
                <a:gd name="T5" fmla="*/ 153 h 201"/>
                <a:gd name="T6" fmla="*/ 69 w 194"/>
                <a:gd name="T7" fmla="*/ 111 h 201"/>
                <a:gd name="T8" fmla="*/ 69 w 194"/>
                <a:gd name="T9" fmla="*/ 153 h 201"/>
                <a:gd name="T10" fmla="*/ 131 w 194"/>
                <a:gd name="T11" fmla="*/ 96 h 201"/>
                <a:gd name="T12" fmla="*/ 105 w 194"/>
                <a:gd name="T13" fmla="*/ 71 h 201"/>
                <a:gd name="T14" fmla="*/ 69 w 194"/>
                <a:gd name="T15" fmla="*/ 76 h 201"/>
                <a:gd name="T16" fmla="*/ 33 w 194"/>
                <a:gd name="T17" fmla="*/ 71 h 201"/>
                <a:gd name="T18" fmla="*/ 7 w 194"/>
                <a:gd name="T19" fmla="*/ 96 h 201"/>
                <a:gd name="T20" fmla="*/ 13 w 194"/>
                <a:gd name="T21" fmla="*/ 132 h 201"/>
                <a:gd name="T22" fmla="*/ 7 w 194"/>
                <a:gd name="T23" fmla="*/ 168 h 201"/>
                <a:gd name="T24" fmla="*/ 33 w 194"/>
                <a:gd name="T25" fmla="*/ 194 h 201"/>
                <a:gd name="T26" fmla="*/ 69 w 194"/>
                <a:gd name="T27" fmla="*/ 188 h 201"/>
                <a:gd name="T28" fmla="*/ 105 w 194"/>
                <a:gd name="T29" fmla="*/ 194 h 201"/>
                <a:gd name="T30" fmla="*/ 131 w 194"/>
                <a:gd name="T31" fmla="*/ 168 h 201"/>
                <a:gd name="T32" fmla="*/ 125 w 194"/>
                <a:gd name="T33" fmla="*/ 132 h 201"/>
                <a:gd name="T34" fmla="*/ 69 w 194"/>
                <a:gd name="T35" fmla="*/ 167 h 201"/>
                <a:gd name="T36" fmla="*/ 69 w 194"/>
                <a:gd name="T37" fmla="*/ 98 h 201"/>
                <a:gd name="T38" fmla="*/ 69 w 194"/>
                <a:gd name="T39" fmla="*/ 167 h 201"/>
                <a:gd name="T40" fmla="*/ 194 w 194"/>
                <a:gd name="T41" fmla="*/ 29 h 201"/>
                <a:gd name="T42" fmla="*/ 177 w 194"/>
                <a:gd name="T43" fmla="*/ 17 h 201"/>
                <a:gd name="T44" fmla="*/ 165 w 194"/>
                <a:gd name="T45" fmla="*/ 0 h 201"/>
                <a:gd name="T46" fmla="*/ 144 w 194"/>
                <a:gd name="T47" fmla="*/ 0 h 201"/>
                <a:gd name="T48" fmla="*/ 131 w 194"/>
                <a:gd name="T49" fmla="*/ 17 h 201"/>
                <a:gd name="T50" fmla="*/ 114 w 194"/>
                <a:gd name="T51" fmla="*/ 29 h 201"/>
                <a:gd name="T52" fmla="*/ 114 w 194"/>
                <a:gd name="T53" fmla="*/ 50 h 201"/>
                <a:gd name="T54" fmla="*/ 131 w 194"/>
                <a:gd name="T55" fmla="*/ 63 h 201"/>
                <a:gd name="T56" fmla="*/ 144 w 194"/>
                <a:gd name="T57" fmla="*/ 80 h 201"/>
                <a:gd name="T58" fmla="*/ 165 w 194"/>
                <a:gd name="T59" fmla="*/ 80 h 201"/>
                <a:gd name="T60" fmla="*/ 177 w 194"/>
                <a:gd name="T61" fmla="*/ 63 h 201"/>
                <a:gd name="T62" fmla="*/ 194 w 194"/>
                <a:gd name="T63" fmla="*/ 50 h 201"/>
                <a:gd name="T64" fmla="*/ 154 w 194"/>
                <a:gd name="T65" fmla="*/ 57 h 201"/>
                <a:gd name="T66" fmla="*/ 154 w 194"/>
                <a:gd name="T67" fmla="*/ 23 h 201"/>
                <a:gd name="T68" fmla="*/ 154 w 194"/>
                <a:gd name="T69" fmla="*/ 5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4" h="201">
                  <a:moveTo>
                    <a:pt x="69" y="101"/>
                  </a:moveTo>
                  <a:cubicBezTo>
                    <a:pt x="52" y="101"/>
                    <a:pt x="38" y="115"/>
                    <a:pt x="38" y="132"/>
                  </a:cubicBezTo>
                  <a:cubicBezTo>
                    <a:pt x="38" y="149"/>
                    <a:pt x="52" y="163"/>
                    <a:pt x="69" y="163"/>
                  </a:cubicBezTo>
                  <a:cubicBezTo>
                    <a:pt x="86" y="163"/>
                    <a:pt x="100" y="149"/>
                    <a:pt x="100" y="132"/>
                  </a:cubicBezTo>
                  <a:cubicBezTo>
                    <a:pt x="100" y="115"/>
                    <a:pt x="86" y="101"/>
                    <a:pt x="69" y="101"/>
                  </a:cubicBezTo>
                  <a:moveTo>
                    <a:pt x="69" y="153"/>
                  </a:moveTo>
                  <a:cubicBezTo>
                    <a:pt x="57" y="153"/>
                    <a:pt x="48" y="144"/>
                    <a:pt x="48" y="132"/>
                  </a:cubicBezTo>
                  <a:cubicBezTo>
                    <a:pt x="48" y="121"/>
                    <a:pt x="57" y="111"/>
                    <a:pt x="69" y="111"/>
                  </a:cubicBezTo>
                  <a:cubicBezTo>
                    <a:pt x="80" y="111"/>
                    <a:pt x="90" y="121"/>
                    <a:pt x="90" y="132"/>
                  </a:cubicBezTo>
                  <a:cubicBezTo>
                    <a:pt x="90" y="144"/>
                    <a:pt x="80" y="153"/>
                    <a:pt x="69" y="153"/>
                  </a:cubicBezTo>
                  <a:moveTo>
                    <a:pt x="138" y="114"/>
                  </a:moveTo>
                  <a:cubicBezTo>
                    <a:pt x="136" y="108"/>
                    <a:pt x="134" y="102"/>
                    <a:pt x="131" y="96"/>
                  </a:cubicBezTo>
                  <a:cubicBezTo>
                    <a:pt x="123" y="100"/>
                    <a:pt x="115" y="99"/>
                    <a:pt x="109" y="93"/>
                  </a:cubicBezTo>
                  <a:cubicBezTo>
                    <a:pt x="103" y="87"/>
                    <a:pt x="101" y="78"/>
                    <a:pt x="105" y="71"/>
                  </a:cubicBezTo>
                  <a:cubicBezTo>
                    <a:pt x="99" y="67"/>
                    <a:pt x="93" y="65"/>
                    <a:pt x="87" y="63"/>
                  </a:cubicBezTo>
                  <a:cubicBezTo>
                    <a:pt x="85" y="71"/>
                    <a:pt x="77" y="76"/>
                    <a:pt x="69" y="76"/>
                  </a:cubicBezTo>
                  <a:cubicBezTo>
                    <a:pt x="60" y="76"/>
                    <a:pt x="53" y="71"/>
                    <a:pt x="50" y="63"/>
                  </a:cubicBezTo>
                  <a:cubicBezTo>
                    <a:pt x="44" y="65"/>
                    <a:pt x="38" y="67"/>
                    <a:pt x="33" y="71"/>
                  </a:cubicBezTo>
                  <a:cubicBezTo>
                    <a:pt x="36" y="78"/>
                    <a:pt x="35" y="87"/>
                    <a:pt x="29" y="93"/>
                  </a:cubicBezTo>
                  <a:cubicBezTo>
                    <a:pt x="23" y="99"/>
                    <a:pt x="14" y="100"/>
                    <a:pt x="7" y="96"/>
                  </a:cubicBezTo>
                  <a:cubicBezTo>
                    <a:pt x="4" y="102"/>
                    <a:pt x="1" y="108"/>
                    <a:pt x="0" y="114"/>
                  </a:cubicBezTo>
                  <a:cubicBezTo>
                    <a:pt x="7" y="117"/>
                    <a:pt x="13" y="124"/>
                    <a:pt x="13" y="132"/>
                  </a:cubicBezTo>
                  <a:cubicBezTo>
                    <a:pt x="13" y="141"/>
                    <a:pt x="7" y="148"/>
                    <a:pt x="0" y="151"/>
                  </a:cubicBezTo>
                  <a:cubicBezTo>
                    <a:pt x="1" y="157"/>
                    <a:pt x="4" y="163"/>
                    <a:pt x="7" y="168"/>
                  </a:cubicBezTo>
                  <a:cubicBezTo>
                    <a:pt x="14" y="165"/>
                    <a:pt x="23" y="166"/>
                    <a:pt x="29" y="172"/>
                  </a:cubicBezTo>
                  <a:cubicBezTo>
                    <a:pt x="35" y="178"/>
                    <a:pt x="36" y="187"/>
                    <a:pt x="33" y="194"/>
                  </a:cubicBezTo>
                  <a:cubicBezTo>
                    <a:pt x="38" y="197"/>
                    <a:pt x="44" y="200"/>
                    <a:pt x="50" y="201"/>
                  </a:cubicBezTo>
                  <a:cubicBezTo>
                    <a:pt x="53" y="194"/>
                    <a:pt x="60" y="188"/>
                    <a:pt x="69" y="188"/>
                  </a:cubicBezTo>
                  <a:cubicBezTo>
                    <a:pt x="77" y="188"/>
                    <a:pt x="85" y="194"/>
                    <a:pt x="87" y="201"/>
                  </a:cubicBezTo>
                  <a:cubicBezTo>
                    <a:pt x="93" y="200"/>
                    <a:pt x="99" y="197"/>
                    <a:pt x="105" y="194"/>
                  </a:cubicBezTo>
                  <a:cubicBezTo>
                    <a:pt x="101" y="187"/>
                    <a:pt x="103" y="178"/>
                    <a:pt x="109" y="172"/>
                  </a:cubicBezTo>
                  <a:cubicBezTo>
                    <a:pt x="115" y="166"/>
                    <a:pt x="123" y="165"/>
                    <a:pt x="131" y="168"/>
                  </a:cubicBezTo>
                  <a:cubicBezTo>
                    <a:pt x="134" y="163"/>
                    <a:pt x="136" y="157"/>
                    <a:pt x="138" y="151"/>
                  </a:cubicBezTo>
                  <a:cubicBezTo>
                    <a:pt x="130" y="148"/>
                    <a:pt x="125" y="141"/>
                    <a:pt x="125" y="132"/>
                  </a:cubicBezTo>
                  <a:cubicBezTo>
                    <a:pt x="125" y="124"/>
                    <a:pt x="130" y="117"/>
                    <a:pt x="138" y="114"/>
                  </a:cubicBezTo>
                  <a:moveTo>
                    <a:pt x="69" y="167"/>
                  </a:moveTo>
                  <a:cubicBezTo>
                    <a:pt x="50" y="167"/>
                    <a:pt x="34" y="151"/>
                    <a:pt x="34" y="132"/>
                  </a:cubicBezTo>
                  <a:cubicBezTo>
                    <a:pt x="34" y="113"/>
                    <a:pt x="50" y="98"/>
                    <a:pt x="69" y="98"/>
                  </a:cubicBezTo>
                  <a:cubicBezTo>
                    <a:pt x="88" y="98"/>
                    <a:pt x="103" y="113"/>
                    <a:pt x="103" y="132"/>
                  </a:cubicBezTo>
                  <a:cubicBezTo>
                    <a:pt x="103" y="151"/>
                    <a:pt x="88" y="167"/>
                    <a:pt x="69" y="167"/>
                  </a:cubicBezTo>
                  <a:moveTo>
                    <a:pt x="187" y="40"/>
                  </a:moveTo>
                  <a:cubicBezTo>
                    <a:pt x="187" y="35"/>
                    <a:pt x="190" y="31"/>
                    <a:pt x="194" y="29"/>
                  </a:cubicBezTo>
                  <a:cubicBezTo>
                    <a:pt x="193" y="26"/>
                    <a:pt x="192" y="22"/>
                    <a:pt x="190" y="19"/>
                  </a:cubicBezTo>
                  <a:cubicBezTo>
                    <a:pt x="186" y="21"/>
                    <a:pt x="181" y="20"/>
                    <a:pt x="177" y="17"/>
                  </a:cubicBezTo>
                  <a:cubicBezTo>
                    <a:pt x="174" y="13"/>
                    <a:pt x="173" y="8"/>
                    <a:pt x="175" y="4"/>
                  </a:cubicBezTo>
                  <a:cubicBezTo>
                    <a:pt x="172" y="2"/>
                    <a:pt x="169" y="1"/>
                    <a:pt x="165" y="0"/>
                  </a:cubicBezTo>
                  <a:cubicBezTo>
                    <a:pt x="163" y="4"/>
                    <a:pt x="159" y="7"/>
                    <a:pt x="154" y="7"/>
                  </a:cubicBezTo>
                  <a:cubicBezTo>
                    <a:pt x="150" y="7"/>
                    <a:pt x="145" y="4"/>
                    <a:pt x="144" y="0"/>
                  </a:cubicBezTo>
                  <a:cubicBezTo>
                    <a:pt x="140" y="1"/>
                    <a:pt x="137" y="2"/>
                    <a:pt x="134" y="4"/>
                  </a:cubicBezTo>
                  <a:cubicBezTo>
                    <a:pt x="136" y="8"/>
                    <a:pt x="135" y="13"/>
                    <a:pt x="131" y="17"/>
                  </a:cubicBezTo>
                  <a:cubicBezTo>
                    <a:pt x="128" y="20"/>
                    <a:pt x="123" y="21"/>
                    <a:pt x="119" y="19"/>
                  </a:cubicBezTo>
                  <a:cubicBezTo>
                    <a:pt x="117" y="22"/>
                    <a:pt x="115" y="26"/>
                    <a:pt x="114" y="29"/>
                  </a:cubicBezTo>
                  <a:cubicBezTo>
                    <a:pt x="119" y="31"/>
                    <a:pt x="122" y="35"/>
                    <a:pt x="122" y="40"/>
                  </a:cubicBezTo>
                  <a:cubicBezTo>
                    <a:pt x="122" y="45"/>
                    <a:pt x="119" y="49"/>
                    <a:pt x="114" y="50"/>
                  </a:cubicBezTo>
                  <a:cubicBezTo>
                    <a:pt x="115" y="54"/>
                    <a:pt x="117" y="57"/>
                    <a:pt x="119" y="60"/>
                  </a:cubicBezTo>
                  <a:cubicBezTo>
                    <a:pt x="123" y="58"/>
                    <a:pt x="128" y="59"/>
                    <a:pt x="131" y="63"/>
                  </a:cubicBezTo>
                  <a:cubicBezTo>
                    <a:pt x="135" y="66"/>
                    <a:pt x="136" y="71"/>
                    <a:pt x="134" y="75"/>
                  </a:cubicBezTo>
                  <a:cubicBezTo>
                    <a:pt x="137" y="77"/>
                    <a:pt x="140" y="79"/>
                    <a:pt x="144" y="80"/>
                  </a:cubicBezTo>
                  <a:cubicBezTo>
                    <a:pt x="145" y="75"/>
                    <a:pt x="150" y="72"/>
                    <a:pt x="154" y="72"/>
                  </a:cubicBezTo>
                  <a:cubicBezTo>
                    <a:pt x="159" y="72"/>
                    <a:pt x="163" y="75"/>
                    <a:pt x="165" y="80"/>
                  </a:cubicBezTo>
                  <a:cubicBezTo>
                    <a:pt x="169" y="79"/>
                    <a:pt x="172" y="77"/>
                    <a:pt x="175" y="75"/>
                  </a:cubicBezTo>
                  <a:cubicBezTo>
                    <a:pt x="173" y="71"/>
                    <a:pt x="174" y="66"/>
                    <a:pt x="177" y="63"/>
                  </a:cubicBezTo>
                  <a:cubicBezTo>
                    <a:pt x="181" y="59"/>
                    <a:pt x="186" y="58"/>
                    <a:pt x="190" y="60"/>
                  </a:cubicBezTo>
                  <a:cubicBezTo>
                    <a:pt x="192" y="57"/>
                    <a:pt x="193" y="54"/>
                    <a:pt x="194" y="50"/>
                  </a:cubicBezTo>
                  <a:cubicBezTo>
                    <a:pt x="190" y="49"/>
                    <a:pt x="187" y="45"/>
                    <a:pt x="187" y="40"/>
                  </a:cubicBezTo>
                  <a:moveTo>
                    <a:pt x="154" y="57"/>
                  </a:moveTo>
                  <a:cubicBezTo>
                    <a:pt x="145" y="57"/>
                    <a:pt x="137" y="49"/>
                    <a:pt x="137" y="40"/>
                  </a:cubicBezTo>
                  <a:cubicBezTo>
                    <a:pt x="137" y="30"/>
                    <a:pt x="145" y="23"/>
                    <a:pt x="154" y="23"/>
                  </a:cubicBezTo>
                  <a:cubicBezTo>
                    <a:pt x="164" y="23"/>
                    <a:pt x="172" y="30"/>
                    <a:pt x="172" y="40"/>
                  </a:cubicBezTo>
                  <a:cubicBezTo>
                    <a:pt x="172" y="49"/>
                    <a:pt x="164" y="57"/>
                    <a:pt x="154" y="5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43" name="Freeform 9"/>
            <p:cNvSpPr>
              <a:spLocks noEditPoints="1"/>
            </p:cNvSpPr>
            <p:nvPr/>
          </p:nvSpPr>
          <p:spPr bwMode="auto">
            <a:xfrm>
              <a:off x="6999354" y="2079200"/>
              <a:ext cx="243386" cy="169132"/>
            </a:xfrm>
            <a:custGeom>
              <a:avLst/>
              <a:gdLst>
                <a:gd name="T0" fmla="*/ 99 w 199"/>
                <a:gd name="T1" fmla="*/ 101 h 136"/>
                <a:gd name="T2" fmla="*/ 0 w 199"/>
                <a:gd name="T3" fmla="*/ 50 h 136"/>
                <a:gd name="T4" fmla="*/ 99 w 199"/>
                <a:gd name="T5" fmla="*/ 0 h 136"/>
                <a:gd name="T6" fmla="*/ 199 w 199"/>
                <a:gd name="T7" fmla="*/ 50 h 136"/>
                <a:gd name="T8" fmla="*/ 157 w 199"/>
                <a:gd name="T9" fmla="*/ 72 h 136"/>
                <a:gd name="T10" fmla="*/ 157 w 199"/>
                <a:gd name="T11" fmla="*/ 71 h 136"/>
                <a:gd name="T12" fmla="*/ 107 w 199"/>
                <a:gd name="T13" fmla="*/ 45 h 136"/>
                <a:gd name="T14" fmla="*/ 101 w 199"/>
                <a:gd name="T15" fmla="*/ 44 h 136"/>
                <a:gd name="T16" fmla="*/ 95 w 199"/>
                <a:gd name="T17" fmla="*/ 46 h 136"/>
                <a:gd name="T18" fmla="*/ 93 w 199"/>
                <a:gd name="T19" fmla="*/ 52 h 136"/>
                <a:gd name="T20" fmla="*/ 98 w 199"/>
                <a:gd name="T21" fmla="*/ 59 h 136"/>
                <a:gd name="T22" fmla="*/ 140 w 199"/>
                <a:gd name="T23" fmla="*/ 80 h 136"/>
                <a:gd name="T24" fmla="*/ 99 w 199"/>
                <a:gd name="T25" fmla="*/ 101 h 136"/>
                <a:gd name="T26" fmla="*/ 153 w 199"/>
                <a:gd name="T27" fmla="*/ 117 h 136"/>
                <a:gd name="T28" fmla="*/ 155 w 199"/>
                <a:gd name="T29" fmla="*/ 114 h 136"/>
                <a:gd name="T30" fmla="*/ 153 w 199"/>
                <a:gd name="T31" fmla="*/ 111 h 136"/>
                <a:gd name="T32" fmla="*/ 153 w 199"/>
                <a:gd name="T33" fmla="*/ 73 h 136"/>
                <a:gd name="T34" fmla="*/ 105 w 199"/>
                <a:gd name="T35" fmla="*/ 49 h 136"/>
                <a:gd name="T36" fmla="*/ 98 w 199"/>
                <a:gd name="T37" fmla="*/ 49 h 136"/>
                <a:gd name="T38" fmla="*/ 99 w 199"/>
                <a:gd name="T39" fmla="*/ 55 h 136"/>
                <a:gd name="T40" fmla="*/ 145 w 199"/>
                <a:gd name="T41" fmla="*/ 78 h 136"/>
                <a:gd name="T42" fmla="*/ 145 w 199"/>
                <a:gd name="T43" fmla="*/ 111 h 136"/>
                <a:gd name="T44" fmla="*/ 143 w 199"/>
                <a:gd name="T45" fmla="*/ 114 h 136"/>
                <a:gd name="T46" fmla="*/ 145 w 199"/>
                <a:gd name="T47" fmla="*/ 117 h 136"/>
                <a:gd name="T48" fmla="*/ 142 w 199"/>
                <a:gd name="T49" fmla="*/ 124 h 136"/>
                <a:gd name="T50" fmla="*/ 147 w 199"/>
                <a:gd name="T51" fmla="*/ 131 h 136"/>
                <a:gd name="T52" fmla="*/ 146 w 199"/>
                <a:gd name="T53" fmla="*/ 136 h 136"/>
                <a:gd name="T54" fmla="*/ 157 w 199"/>
                <a:gd name="T55" fmla="*/ 124 h 136"/>
                <a:gd name="T56" fmla="*/ 153 w 199"/>
                <a:gd name="T57" fmla="*/ 117 h 136"/>
                <a:gd name="T58" fmla="*/ 34 w 199"/>
                <a:gd name="T59" fmla="*/ 75 h 136"/>
                <a:gd name="T60" fmla="*/ 34 w 199"/>
                <a:gd name="T61" fmla="*/ 116 h 136"/>
                <a:gd name="T62" fmla="*/ 35 w 199"/>
                <a:gd name="T63" fmla="*/ 117 h 136"/>
                <a:gd name="T64" fmla="*/ 100 w 199"/>
                <a:gd name="T65" fmla="*/ 135 h 136"/>
                <a:gd name="T66" fmla="*/ 139 w 199"/>
                <a:gd name="T67" fmla="*/ 129 h 136"/>
                <a:gd name="T68" fmla="*/ 138 w 199"/>
                <a:gd name="T69" fmla="*/ 124 h 136"/>
                <a:gd name="T70" fmla="*/ 140 w 199"/>
                <a:gd name="T71" fmla="*/ 117 h 136"/>
                <a:gd name="T72" fmla="*/ 139 w 199"/>
                <a:gd name="T73" fmla="*/ 114 h 136"/>
                <a:gd name="T74" fmla="*/ 141 w 199"/>
                <a:gd name="T75" fmla="*/ 109 h 136"/>
                <a:gd name="T76" fmla="*/ 141 w 199"/>
                <a:gd name="T77" fmla="*/ 87 h 136"/>
                <a:gd name="T78" fmla="*/ 99 w 199"/>
                <a:gd name="T79" fmla="*/ 108 h 136"/>
                <a:gd name="T80" fmla="*/ 34 w 199"/>
                <a:gd name="T81" fmla="*/ 75 h 136"/>
                <a:gd name="T82" fmla="*/ 157 w 199"/>
                <a:gd name="T83" fmla="*/ 109 h 136"/>
                <a:gd name="T84" fmla="*/ 159 w 199"/>
                <a:gd name="T85" fmla="*/ 114 h 136"/>
                <a:gd name="T86" fmla="*/ 158 w 199"/>
                <a:gd name="T87" fmla="*/ 117 h 136"/>
                <a:gd name="T88" fmla="*/ 160 w 199"/>
                <a:gd name="T89" fmla="*/ 119 h 136"/>
                <a:gd name="T90" fmla="*/ 164 w 199"/>
                <a:gd name="T91" fmla="*/ 117 h 136"/>
                <a:gd name="T92" fmla="*/ 165 w 199"/>
                <a:gd name="T93" fmla="*/ 116 h 136"/>
                <a:gd name="T94" fmla="*/ 165 w 199"/>
                <a:gd name="T95" fmla="*/ 74 h 136"/>
                <a:gd name="T96" fmla="*/ 157 w 199"/>
                <a:gd name="T97" fmla="*/ 78 h 136"/>
                <a:gd name="T98" fmla="*/ 157 w 199"/>
                <a:gd name="T99" fmla="*/ 10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9" h="136">
                  <a:moveTo>
                    <a:pt x="99" y="101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5"/>
                    <a:pt x="104" y="44"/>
                    <a:pt x="101" y="44"/>
                  </a:cubicBezTo>
                  <a:cubicBezTo>
                    <a:pt x="99" y="44"/>
                    <a:pt x="97" y="44"/>
                    <a:pt x="95" y="46"/>
                  </a:cubicBezTo>
                  <a:cubicBezTo>
                    <a:pt x="93" y="48"/>
                    <a:pt x="93" y="50"/>
                    <a:pt x="93" y="52"/>
                  </a:cubicBezTo>
                  <a:cubicBezTo>
                    <a:pt x="93" y="56"/>
                    <a:pt x="97" y="58"/>
                    <a:pt x="98" y="59"/>
                  </a:cubicBezTo>
                  <a:cubicBezTo>
                    <a:pt x="140" y="80"/>
                    <a:pt x="140" y="80"/>
                    <a:pt x="140" y="80"/>
                  </a:cubicBezTo>
                  <a:lnTo>
                    <a:pt x="99" y="101"/>
                  </a:lnTo>
                  <a:close/>
                  <a:moveTo>
                    <a:pt x="153" y="117"/>
                  </a:moveTo>
                  <a:cubicBezTo>
                    <a:pt x="154" y="116"/>
                    <a:pt x="155" y="115"/>
                    <a:pt x="155" y="114"/>
                  </a:cubicBezTo>
                  <a:cubicBezTo>
                    <a:pt x="155" y="113"/>
                    <a:pt x="154" y="111"/>
                    <a:pt x="153" y="111"/>
                  </a:cubicBezTo>
                  <a:cubicBezTo>
                    <a:pt x="153" y="73"/>
                    <a:pt x="153" y="73"/>
                    <a:pt x="153" y="73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49"/>
                    <a:pt x="101" y="46"/>
                    <a:pt x="98" y="49"/>
                  </a:cubicBezTo>
                  <a:cubicBezTo>
                    <a:pt x="94" y="52"/>
                    <a:pt x="99" y="55"/>
                    <a:pt x="99" y="55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4" y="111"/>
                    <a:pt x="143" y="113"/>
                    <a:pt x="143" y="114"/>
                  </a:cubicBezTo>
                  <a:cubicBezTo>
                    <a:pt x="143" y="115"/>
                    <a:pt x="144" y="116"/>
                    <a:pt x="145" y="117"/>
                  </a:cubicBezTo>
                  <a:cubicBezTo>
                    <a:pt x="144" y="118"/>
                    <a:pt x="142" y="121"/>
                    <a:pt x="142" y="124"/>
                  </a:cubicBezTo>
                  <a:cubicBezTo>
                    <a:pt x="142" y="129"/>
                    <a:pt x="147" y="129"/>
                    <a:pt x="147" y="131"/>
                  </a:cubicBezTo>
                  <a:cubicBezTo>
                    <a:pt x="147" y="134"/>
                    <a:pt x="146" y="136"/>
                    <a:pt x="146" y="136"/>
                  </a:cubicBezTo>
                  <a:cubicBezTo>
                    <a:pt x="146" y="136"/>
                    <a:pt x="157" y="131"/>
                    <a:pt x="157" y="124"/>
                  </a:cubicBezTo>
                  <a:cubicBezTo>
                    <a:pt x="157" y="120"/>
                    <a:pt x="154" y="117"/>
                    <a:pt x="153" y="117"/>
                  </a:cubicBezTo>
                  <a:close/>
                  <a:moveTo>
                    <a:pt x="34" y="75"/>
                  </a:moveTo>
                  <a:cubicBezTo>
                    <a:pt x="34" y="116"/>
                    <a:pt x="34" y="116"/>
                    <a:pt x="34" y="116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53" y="128"/>
                    <a:pt x="76" y="135"/>
                    <a:pt x="100" y="135"/>
                  </a:cubicBezTo>
                  <a:cubicBezTo>
                    <a:pt x="113" y="135"/>
                    <a:pt x="127" y="133"/>
                    <a:pt x="139" y="129"/>
                  </a:cubicBezTo>
                  <a:cubicBezTo>
                    <a:pt x="138" y="128"/>
                    <a:pt x="138" y="126"/>
                    <a:pt x="138" y="124"/>
                  </a:cubicBezTo>
                  <a:cubicBezTo>
                    <a:pt x="138" y="122"/>
                    <a:pt x="139" y="119"/>
                    <a:pt x="140" y="117"/>
                  </a:cubicBezTo>
                  <a:cubicBezTo>
                    <a:pt x="139" y="116"/>
                    <a:pt x="139" y="115"/>
                    <a:pt x="139" y="114"/>
                  </a:cubicBezTo>
                  <a:cubicBezTo>
                    <a:pt x="139" y="112"/>
                    <a:pt x="140" y="110"/>
                    <a:pt x="141" y="109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99" y="108"/>
                    <a:pt x="99" y="108"/>
                    <a:pt x="99" y="108"/>
                  </a:cubicBezTo>
                  <a:lnTo>
                    <a:pt x="34" y="75"/>
                  </a:lnTo>
                  <a:close/>
                  <a:moveTo>
                    <a:pt x="157" y="109"/>
                  </a:moveTo>
                  <a:cubicBezTo>
                    <a:pt x="158" y="110"/>
                    <a:pt x="159" y="112"/>
                    <a:pt x="159" y="114"/>
                  </a:cubicBezTo>
                  <a:cubicBezTo>
                    <a:pt x="159" y="115"/>
                    <a:pt x="159" y="116"/>
                    <a:pt x="158" y="117"/>
                  </a:cubicBezTo>
                  <a:cubicBezTo>
                    <a:pt x="159" y="117"/>
                    <a:pt x="160" y="118"/>
                    <a:pt x="160" y="119"/>
                  </a:cubicBezTo>
                  <a:cubicBezTo>
                    <a:pt x="161" y="119"/>
                    <a:pt x="163" y="118"/>
                    <a:pt x="164" y="117"/>
                  </a:cubicBezTo>
                  <a:cubicBezTo>
                    <a:pt x="165" y="116"/>
                    <a:pt x="165" y="116"/>
                    <a:pt x="165" y="116"/>
                  </a:cubicBezTo>
                  <a:cubicBezTo>
                    <a:pt x="165" y="74"/>
                    <a:pt x="165" y="74"/>
                    <a:pt x="165" y="74"/>
                  </a:cubicBezTo>
                  <a:cubicBezTo>
                    <a:pt x="157" y="78"/>
                    <a:pt x="157" y="78"/>
                    <a:pt x="157" y="78"/>
                  </a:cubicBezTo>
                  <a:lnTo>
                    <a:pt x="157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44" name="Freeform 240"/>
            <p:cNvSpPr>
              <a:spLocks/>
            </p:cNvSpPr>
            <p:nvPr/>
          </p:nvSpPr>
          <p:spPr bwMode="auto">
            <a:xfrm>
              <a:off x="3614570" y="2127901"/>
              <a:ext cx="161241" cy="153596"/>
            </a:xfrm>
            <a:custGeom>
              <a:avLst/>
              <a:gdLst>
                <a:gd name="T0" fmla="*/ 90 w 196"/>
                <a:gd name="T1" fmla="*/ 9 h 187"/>
                <a:gd name="T2" fmla="*/ 106 w 196"/>
                <a:gd name="T3" fmla="*/ 9 h 187"/>
                <a:gd name="T4" fmla="*/ 122 w 196"/>
                <a:gd name="T5" fmla="*/ 42 h 187"/>
                <a:gd name="T6" fmla="*/ 147 w 196"/>
                <a:gd name="T7" fmla="*/ 61 h 187"/>
                <a:gd name="T8" fmla="*/ 184 w 196"/>
                <a:gd name="T9" fmla="*/ 66 h 187"/>
                <a:gd name="T10" fmla="*/ 189 w 196"/>
                <a:gd name="T11" fmla="*/ 81 h 187"/>
                <a:gd name="T12" fmla="*/ 162 w 196"/>
                <a:gd name="T13" fmla="*/ 107 h 187"/>
                <a:gd name="T14" fmla="*/ 153 w 196"/>
                <a:gd name="T15" fmla="*/ 136 h 187"/>
                <a:gd name="T16" fmla="*/ 159 w 196"/>
                <a:gd name="T17" fmla="*/ 173 h 187"/>
                <a:gd name="T18" fmla="*/ 146 w 196"/>
                <a:gd name="T19" fmla="*/ 182 h 187"/>
                <a:gd name="T20" fmla="*/ 113 w 196"/>
                <a:gd name="T21" fmla="*/ 165 h 187"/>
                <a:gd name="T22" fmla="*/ 82 w 196"/>
                <a:gd name="T23" fmla="*/ 165 h 187"/>
                <a:gd name="T24" fmla="*/ 49 w 196"/>
                <a:gd name="T25" fmla="*/ 182 h 187"/>
                <a:gd name="T26" fmla="*/ 37 w 196"/>
                <a:gd name="T27" fmla="*/ 173 h 187"/>
                <a:gd name="T28" fmla="*/ 43 w 196"/>
                <a:gd name="T29" fmla="*/ 136 h 187"/>
                <a:gd name="T30" fmla="*/ 34 w 196"/>
                <a:gd name="T31" fmla="*/ 107 h 187"/>
                <a:gd name="T32" fmla="*/ 7 w 196"/>
                <a:gd name="T33" fmla="*/ 81 h 187"/>
                <a:gd name="T34" fmla="*/ 11 w 196"/>
                <a:gd name="T35" fmla="*/ 66 h 187"/>
                <a:gd name="T36" fmla="*/ 49 w 196"/>
                <a:gd name="T37" fmla="*/ 61 h 187"/>
                <a:gd name="T38" fmla="*/ 74 w 196"/>
                <a:gd name="T39" fmla="*/ 42 h 187"/>
                <a:gd name="T40" fmla="*/ 90 w 196"/>
                <a:gd name="T41" fmla="*/ 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187">
                  <a:moveTo>
                    <a:pt x="90" y="9"/>
                  </a:moveTo>
                  <a:cubicBezTo>
                    <a:pt x="94" y="0"/>
                    <a:pt x="101" y="0"/>
                    <a:pt x="106" y="9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6" y="51"/>
                    <a:pt x="138" y="59"/>
                    <a:pt x="147" y="61"/>
                  </a:cubicBezTo>
                  <a:cubicBezTo>
                    <a:pt x="184" y="66"/>
                    <a:pt x="184" y="66"/>
                    <a:pt x="184" y="66"/>
                  </a:cubicBezTo>
                  <a:cubicBezTo>
                    <a:pt x="194" y="67"/>
                    <a:pt x="196" y="74"/>
                    <a:pt x="189" y="81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55" y="114"/>
                    <a:pt x="151" y="127"/>
                    <a:pt x="153" y="136"/>
                  </a:cubicBezTo>
                  <a:cubicBezTo>
                    <a:pt x="159" y="173"/>
                    <a:pt x="159" y="173"/>
                    <a:pt x="159" y="173"/>
                  </a:cubicBezTo>
                  <a:cubicBezTo>
                    <a:pt x="161" y="183"/>
                    <a:pt x="155" y="187"/>
                    <a:pt x="146" y="182"/>
                  </a:cubicBezTo>
                  <a:cubicBezTo>
                    <a:pt x="113" y="165"/>
                    <a:pt x="113" y="165"/>
                    <a:pt x="113" y="165"/>
                  </a:cubicBezTo>
                  <a:cubicBezTo>
                    <a:pt x="105" y="160"/>
                    <a:pt x="91" y="160"/>
                    <a:pt x="82" y="165"/>
                  </a:cubicBezTo>
                  <a:cubicBezTo>
                    <a:pt x="49" y="182"/>
                    <a:pt x="49" y="182"/>
                    <a:pt x="49" y="182"/>
                  </a:cubicBezTo>
                  <a:cubicBezTo>
                    <a:pt x="41" y="187"/>
                    <a:pt x="35" y="183"/>
                    <a:pt x="37" y="173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5" y="127"/>
                    <a:pt x="40" y="114"/>
                    <a:pt x="34" y="107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74"/>
                    <a:pt x="2" y="67"/>
                    <a:pt x="11" y="66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8" y="59"/>
                    <a:pt x="69" y="51"/>
                    <a:pt x="74" y="42"/>
                  </a:cubicBezTo>
                  <a:lnTo>
                    <a:pt x="9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45" name="Freeform 41"/>
            <p:cNvSpPr>
              <a:spLocks noEditPoints="1"/>
            </p:cNvSpPr>
            <p:nvPr/>
          </p:nvSpPr>
          <p:spPr bwMode="auto">
            <a:xfrm>
              <a:off x="5122181" y="2413741"/>
              <a:ext cx="246250" cy="246250"/>
            </a:xfrm>
            <a:custGeom>
              <a:avLst/>
              <a:gdLst>
                <a:gd name="T0" fmla="*/ 193 w 198"/>
                <a:gd name="T1" fmla="*/ 19 h 198"/>
                <a:gd name="T2" fmla="*/ 185 w 198"/>
                <a:gd name="T3" fmla="*/ 17 h 198"/>
                <a:gd name="T4" fmla="*/ 190 w 198"/>
                <a:gd name="T5" fmla="*/ 21 h 198"/>
                <a:gd name="T6" fmla="*/ 177 w 198"/>
                <a:gd name="T7" fmla="*/ 25 h 198"/>
                <a:gd name="T8" fmla="*/ 182 w 198"/>
                <a:gd name="T9" fmla="*/ 29 h 198"/>
                <a:gd name="T10" fmla="*/ 169 w 198"/>
                <a:gd name="T11" fmla="*/ 32 h 198"/>
                <a:gd name="T12" fmla="*/ 98 w 198"/>
                <a:gd name="T13" fmla="*/ 104 h 198"/>
                <a:gd name="T14" fmla="*/ 94 w 198"/>
                <a:gd name="T15" fmla="*/ 100 h 198"/>
                <a:gd name="T16" fmla="*/ 165 w 198"/>
                <a:gd name="T17" fmla="*/ 29 h 198"/>
                <a:gd name="T18" fmla="*/ 168 w 198"/>
                <a:gd name="T19" fmla="*/ 15 h 198"/>
                <a:gd name="T20" fmla="*/ 173 w 198"/>
                <a:gd name="T21" fmla="*/ 21 h 198"/>
                <a:gd name="T22" fmla="*/ 176 w 198"/>
                <a:gd name="T23" fmla="*/ 7 h 198"/>
                <a:gd name="T24" fmla="*/ 181 w 198"/>
                <a:gd name="T25" fmla="*/ 14 h 198"/>
                <a:gd name="T26" fmla="*/ 179 w 198"/>
                <a:gd name="T27" fmla="*/ 5 h 198"/>
                <a:gd name="T28" fmla="*/ 187 w 198"/>
                <a:gd name="T29" fmla="*/ 8 h 198"/>
                <a:gd name="T30" fmla="*/ 193 w 198"/>
                <a:gd name="T31" fmla="*/ 9 h 198"/>
                <a:gd name="T32" fmla="*/ 198 w 198"/>
                <a:gd name="T33" fmla="*/ 13 h 198"/>
                <a:gd name="T34" fmla="*/ 105 w 198"/>
                <a:gd name="T35" fmla="*/ 81 h 198"/>
                <a:gd name="T36" fmla="*/ 72 w 198"/>
                <a:gd name="T37" fmla="*/ 103 h 198"/>
                <a:gd name="T38" fmla="*/ 119 w 198"/>
                <a:gd name="T39" fmla="*/ 103 h 198"/>
                <a:gd name="T40" fmla="*/ 102 w 198"/>
                <a:gd name="T41" fmla="*/ 108 h 198"/>
                <a:gd name="T42" fmla="*/ 96 w 198"/>
                <a:gd name="T43" fmla="*/ 110 h 198"/>
                <a:gd name="T44" fmla="*/ 88 w 198"/>
                <a:gd name="T45" fmla="*/ 103 h 198"/>
                <a:gd name="T46" fmla="*/ 90 w 198"/>
                <a:gd name="T47" fmla="*/ 96 h 198"/>
                <a:gd name="T48" fmla="*/ 95 w 198"/>
                <a:gd name="T49" fmla="*/ 44 h 198"/>
                <a:gd name="T50" fmla="*/ 95 w 198"/>
                <a:gd name="T51" fmla="*/ 162 h 198"/>
                <a:gd name="T52" fmla="*/ 143 w 198"/>
                <a:gd name="T53" fmla="*/ 68 h 198"/>
                <a:gd name="T54" fmla="*/ 139 w 198"/>
                <a:gd name="T55" fmla="*/ 103 h 198"/>
                <a:gd name="T56" fmla="*/ 52 w 198"/>
                <a:gd name="T57" fmla="*/ 103 h 198"/>
                <a:gd name="T58" fmla="*/ 119 w 198"/>
                <a:gd name="T59" fmla="*/ 67 h 198"/>
                <a:gd name="T60" fmla="*/ 157 w 198"/>
                <a:gd name="T61" fmla="*/ 54 h 198"/>
                <a:gd name="T62" fmla="*/ 95 w 198"/>
                <a:gd name="T63" fmla="*/ 182 h 198"/>
                <a:gd name="T64" fmla="*/ 95 w 198"/>
                <a:gd name="T65" fmla="*/ 24 h 198"/>
                <a:gd name="T66" fmla="*/ 156 w 198"/>
                <a:gd name="T67" fmla="*/ 30 h 198"/>
                <a:gd name="T68" fmla="*/ 0 w 198"/>
                <a:gd name="T69" fmla="*/ 103 h 198"/>
                <a:gd name="T70" fmla="*/ 190 w 198"/>
                <a:gd name="T71" fmla="*/ 103 h 198"/>
                <a:gd name="T72" fmla="*/ 157 w 198"/>
                <a:gd name="T73" fmla="*/ 5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8" h="198">
                  <a:moveTo>
                    <a:pt x="198" y="13"/>
                  </a:moveTo>
                  <a:cubicBezTo>
                    <a:pt x="193" y="19"/>
                    <a:pt x="193" y="19"/>
                    <a:pt x="193" y="19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3" y="19"/>
                    <a:pt x="183" y="19"/>
                    <a:pt x="183" y="19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85" y="27"/>
                    <a:pt x="185" y="27"/>
                    <a:pt x="185" y="27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77" y="35"/>
                    <a:pt x="177" y="35"/>
                    <a:pt x="177" y="35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7" y="105"/>
                    <a:pt x="95" y="105"/>
                    <a:pt x="94" y="104"/>
                  </a:cubicBezTo>
                  <a:cubicBezTo>
                    <a:pt x="93" y="103"/>
                    <a:pt x="93" y="101"/>
                    <a:pt x="94" y="100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3" y="21"/>
                    <a:pt x="163" y="21"/>
                    <a:pt x="163" y="21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71" y="24"/>
                    <a:pt x="171" y="24"/>
                    <a:pt x="171" y="24"/>
                  </a:cubicBezTo>
                  <a:cubicBezTo>
                    <a:pt x="173" y="21"/>
                    <a:pt x="173" y="21"/>
                    <a:pt x="173" y="21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79" y="5"/>
                    <a:pt x="179" y="5"/>
                    <a:pt x="179" y="5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7" y="8"/>
                    <a:pt x="187" y="8"/>
                    <a:pt x="187" y="8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93" y="9"/>
                    <a:pt x="193" y="9"/>
                    <a:pt x="193" y="9"/>
                  </a:cubicBezTo>
                  <a:cubicBezTo>
                    <a:pt x="191" y="11"/>
                    <a:pt x="191" y="11"/>
                    <a:pt x="191" y="11"/>
                  </a:cubicBezTo>
                  <a:lnTo>
                    <a:pt x="198" y="13"/>
                  </a:lnTo>
                  <a:close/>
                  <a:moveTo>
                    <a:pt x="90" y="96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2" y="80"/>
                    <a:pt x="99" y="79"/>
                    <a:pt x="95" y="79"/>
                  </a:cubicBezTo>
                  <a:cubicBezTo>
                    <a:pt x="82" y="79"/>
                    <a:pt x="72" y="90"/>
                    <a:pt x="72" y="103"/>
                  </a:cubicBezTo>
                  <a:cubicBezTo>
                    <a:pt x="72" y="116"/>
                    <a:pt x="82" y="127"/>
                    <a:pt x="95" y="127"/>
                  </a:cubicBezTo>
                  <a:cubicBezTo>
                    <a:pt x="108" y="127"/>
                    <a:pt x="119" y="116"/>
                    <a:pt x="119" y="103"/>
                  </a:cubicBezTo>
                  <a:cubicBezTo>
                    <a:pt x="119" y="99"/>
                    <a:pt x="118" y="96"/>
                    <a:pt x="117" y="93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1" y="110"/>
                    <a:pt x="99" y="111"/>
                    <a:pt x="96" y="111"/>
                  </a:cubicBezTo>
                  <a:cubicBezTo>
                    <a:pt x="96" y="111"/>
                    <a:pt x="96" y="110"/>
                    <a:pt x="96" y="110"/>
                  </a:cubicBezTo>
                  <a:cubicBezTo>
                    <a:pt x="96" y="111"/>
                    <a:pt x="96" y="111"/>
                    <a:pt x="95" y="111"/>
                  </a:cubicBezTo>
                  <a:cubicBezTo>
                    <a:pt x="91" y="111"/>
                    <a:pt x="88" y="107"/>
                    <a:pt x="88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0"/>
                    <a:pt x="88" y="98"/>
                    <a:pt x="90" y="96"/>
                  </a:cubicBezTo>
                  <a:close/>
                  <a:moveTo>
                    <a:pt x="131" y="55"/>
                  </a:moveTo>
                  <a:cubicBezTo>
                    <a:pt x="121" y="48"/>
                    <a:pt x="109" y="44"/>
                    <a:pt x="95" y="44"/>
                  </a:cubicBezTo>
                  <a:cubicBezTo>
                    <a:pt x="63" y="44"/>
                    <a:pt x="36" y="70"/>
                    <a:pt x="36" y="103"/>
                  </a:cubicBezTo>
                  <a:cubicBezTo>
                    <a:pt x="36" y="136"/>
                    <a:pt x="63" y="162"/>
                    <a:pt x="95" y="162"/>
                  </a:cubicBezTo>
                  <a:cubicBezTo>
                    <a:pt x="128" y="162"/>
                    <a:pt x="155" y="136"/>
                    <a:pt x="155" y="103"/>
                  </a:cubicBezTo>
                  <a:cubicBezTo>
                    <a:pt x="155" y="90"/>
                    <a:pt x="150" y="77"/>
                    <a:pt x="143" y="68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6" y="86"/>
                    <a:pt x="139" y="94"/>
                    <a:pt x="139" y="103"/>
                  </a:cubicBezTo>
                  <a:cubicBezTo>
                    <a:pt x="139" y="127"/>
                    <a:pt x="119" y="146"/>
                    <a:pt x="95" y="146"/>
                  </a:cubicBezTo>
                  <a:cubicBezTo>
                    <a:pt x="71" y="146"/>
                    <a:pt x="52" y="127"/>
                    <a:pt x="52" y="103"/>
                  </a:cubicBezTo>
                  <a:cubicBezTo>
                    <a:pt x="52" y="79"/>
                    <a:pt x="71" y="60"/>
                    <a:pt x="95" y="60"/>
                  </a:cubicBezTo>
                  <a:cubicBezTo>
                    <a:pt x="104" y="60"/>
                    <a:pt x="112" y="62"/>
                    <a:pt x="119" y="67"/>
                  </a:cubicBezTo>
                  <a:lnTo>
                    <a:pt x="131" y="55"/>
                  </a:lnTo>
                  <a:close/>
                  <a:moveTo>
                    <a:pt x="157" y="54"/>
                  </a:moveTo>
                  <a:cubicBezTo>
                    <a:pt x="168" y="67"/>
                    <a:pt x="174" y="84"/>
                    <a:pt x="174" y="103"/>
                  </a:cubicBezTo>
                  <a:cubicBezTo>
                    <a:pt x="174" y="146"/>
                    <a:pt x="139" y="182"/>
                    <a:pt x="95" y="182"/>
                  </a:cubicBezTo>
                  <a:cubicBezTo>
                    <a:pt x="52" y="182"/>
                    <a:pt x="16" y="146"/>
                    <a:pt x="16" y="103"/>
                  </a:cubicBezTo>
                  <a:cubicBezTo>
                    <a:pt x="16" y="59"/>
                    <a:pt x="52" y="24"/>
                    <a:pt x="95" y="24"/>
                  </a:cubicBezTo>
                  <a:cubicBezTo>
                    <a:pt x="114" y="24"/>
                    <a:pt x="131" y="30"/>
                    <a:pt x="145" y="41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40" y="16"/>
                    <a:pt x="118" y="8"/>
                    <a:pt x="95" y="8"/>
                  </a:cubicBezTo>
                  <a:cubicBezTo>
                    <a:pt x="43" y="8"/>
                    <a:pt x="0" y="50"/>
                    <a:pt x="0" y="103"/>
                  </a:cubicBezTo>
                  <a:cubicBezTo>
                    <a:pt x="0" y="155"/>
                    <a:pt x="43" y="198"/>
                    <a:pt x="95" y="198"/>
                  </a:cubicBezTo>
                  <a:cubicBezTo>
                    <a:pt x="148" y="198"/>
                    <a:pt x="190" y="155"/>
                    <a:pt x="190" y="103"/>
                  </a:cubicBezTo>
                  <a:cubicBezTo>
                    <a:pt x="190" y="80"/>
                    <a:pt x="182" y="59"/>
                    <a:pt x="168" y="42"/>
                  </a:cubicBezTo>
                  <a:lnTo>
                    <a:pt x="157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46" name="Freeform 78"/>
            <p:cNvSpPr>
              <a:spLocks noEditPoints="1"/>
            </p:cNvSpPr>
            <p:nvPr/>
          </p:nvSpPr>
          <p:spPr bwMode="auto">
            <a:xfrm>
              <a:off x="6195608" y="2434052"/>
              <a:ext cx="226031" cy="189604"/>
            </a:xfrm>
            <a:custGeom>
              <a:avLst/>
              <a:gdLst>
                <a:gd name="T0" fmla="*/ 138 w 202"/>
                <a:gd name="T1" fmla="*/ 142 h 169"/>
                <a:gd name="T2" fmla="*/ 142 w 202"/>
                <a:gd name="T3" fmla="*/ 153 h 169"/>
                <a:gd name="T4" fmla="*/ 126 w 202"/>
                <a:gd name="T5" fmla="*/ 153 h 169"/>
                <a:gd name="T6" fmla="*/ 97 w 202"/>
                <a:gd name="T7" fmla="*/ 148 h 169"/>
                <a:gd name="T8" fmla="*/ 86 w 202"/>
                <a:gd name="T9" fmla="*/ 151 h 169"/>
                <a:gd name="T10" fmla="*/ 71 w 202"/>
                <a:gd name="T11" fmla="*/ 147 h 169"/>
                <a:gd name="T12" fmla="*/ 60 w 202"/>
                <a:gd name="T13" fmla="*/ 147 h 169"/>
                <a:gd name="T14" fmla="*/ 60 w 202"/>
                <a:gd name="T15" fmla="*/ 73 h 169"/>
                <a:gd name="T16" fmla="*/ 80 w 202"/>
                <a:gd name="T17" fmla="*/ 70 h 169"/>
                <a:gd name="T18" fmla="*/ 101 w 202"/>
                <a:gd name="T19" fmla="*/ 48 h 169"/>
                <a:gd name="T20" fmla="*/ 122 w 202"/>
                <a:gd name="T21" fmla="*/ 21 h 169"/>
                <a:gd name="T22" fmla="*/ 133 w 202"/>
                <a:gd name="T23" fmla="*/ 3 h 169"/>
                <a:gd name="T24" fmla="*/ 144 w 202"/>
                <a:gd name="T25" fmla="*/ 29 h 169"/>
                <a:gd name="T26" fmla="*/ 131 w 202"/>
                <a:gd name="T27" fmla="*/ 67 h 169"/>
                <a:gd name="T28" fmla="*/ 131 w 202"/>
                <a:gd name="T29" fmla="*/ 91 h 169"/>
                <a:gd name="T30" fmla="*/ 122 w 202"/>
                <a:gd name="T31" fmla="*/ 113 h 169"/>
                <a:gd name="T32" fmla="*/ 135 w 202"/>
                <a:gd name="T33" fmla="*/ 98 h 169"/>
                <a:gd name="T34" fmla="*/ 140 w 202"/>
                <a:gd name="T35" fmla="*/ 70 h 169"/>
                <a:gd name="T36" fmla="*/ 145 w 202"/>
                <a:gd name="T37" fmla="*/ 66 h 169"/>
                <a:gd name="T38" fmla="*/ 142 w 202"/>
                <a:gd name="T39" fmla="*/ 76 h 169"/>
                <a:gd name="T40" fmla="*/ 148 w 202"/>
                <a:gd name="T41" fmla="*/ 90 h 169"/>
                <a:gd name="T42" fmla="*/ 146 w 202"/>
                <a:gd name="T43" fmla="*/ 98 h 169"/>
                <a:gd name="T44" fmla="*/ 148 w 202"/>
                <a:gd name="T45" fmla="*/ 107 h 169"/>
                <a:gd name="T46" fmla="*/ 142 w 202"/>
                <a:gd name="T47" fmla="*/ 120 h 169"/>
                <a:gd name="T48" fmla="*/ 144 w 202"/>
                <a:gd name="T49" fmla="*/ 129 h 169"/>
                <a:gd name="T50" fmla="*/ 138 w 202"/>
                <a:gd name="T51" fmla="*/ 142 h 169"/>
                <a:gd name="T52" fmla="*/ 202 w 202"/>
                <a:gd name="T53" fmla="*/ 98 h 169"/>
                <a:gd name="T54" fmla="*/ 190 w 202"/>
                <a:gd name="T55" fmla="*/ 87 h 169"/>
                <a:gd name="T56" fmla="*/ 184 w 202"/>
                <a:gd name="T57" fmla="*/ 87 h 169"/>
                <a:gd name="T58" fmla="*/ 194 w 202"/>
                <a:gd name="T59" fmla="*/ 76 h 169"/>
                <a:gd name="T60" fmla="*/ 182 w 202"/>
                <a:gd name="T61" fmla="*/ 65 h 169"/>
                <a:gd name="T62" fmla="*/ 159 w 202"/>
                <a:gd name="T63" fmla="*/ 65 h 169"/>
                <a:gd name="T64" fmla="*/ 148 w 202"/>
                <a:gd name="T65" fmla="*/ 76 h 169"/>
                <a:gd name="T66" fmla="*/ 160 w 202"/>
                <a:gd name="T67" fmla="*/ 87 h 169"/>
                <a:gd name="T68" fmla="*/ 161 w 202"/>
                <a:gd name="T69" fmla="*/ 87 h 169"/>
                <a:gd name="T70" fmla="*/ 152 w 202"/>
                <a:gd name="T71" fmla="*/ 98 h 169"/>
                <a:gd name="T72" fmla="*/ 161 w 202"/>
                <a:gd name="T73" fmla="*/ 109 h 169"/>
                <a:gd name="T74" fmla="*/ 160 w 202"/>
                <a:gd name="T75" fmla="*/ 109 h 169"/>
                <a:gd name="T76" fmla="*/ 148 w 202"/>
                <a:gd name="T77" fmla="*/ 120 h 169"/>
                <a:gd name="T78" fmla="*/ 157 w 202"/>
                <a:gd name="T79" fmla="*/ 131 h 169"/>
                <a:gd name="T80" fmla="*/ 156 w 202"/>
                <a:gd name="T81" fmla="*/ 131 h 169"/>
                <a:gd name="T82" fmla="*/ 144 w 202"/>
                <a:gd name="T83" fmla="*/ 142 h 169"/>
                <a:gd name="T84" fmla="*/ 156 w 202"/>
                <a:gd name="T85" fmla="*/ 153 h 169"/>
                <a:gd name="T86" fmla="*/ 167 w 202"/>
                <a:gd name="T87" fmla="*/ 153 h 169"/>
                <a:gd name="T88" fmla="*/ 179 w 202"/>
                <a:gd name="T89" fmla="*/ 153 h 169"/>
                <a:gd name="T90" fmla="*/ 191 w 202"/>
                <a:gd name="T91" fmla="*/ 142 h 169"/>
                <a:gd name="T92" fmla="*/ 181 w 202"/>
                <a:gd name="T93" fmla="*/ 131 h 169"/>
                <a:gd name="T94" fmla="*/ 186 w 202"/>
                <a:gd name="T95" fmla="*/ 131 h 169"/>
                <a:gd name="T96" fmla="*/ 198 w 202"/>
                <a:gd name="T97" fmla="*/ 120 h 169"/>
                <a:gd name="T98" fmla="*/ 189 w 202"/>
                <a:gd name="T99" fmla="*/ 109 h 169"/>
                <a:gd name="T100" fmla="*/ 190 w 202"/>
                <a:gd name="T101" fmla="*/ 109 h 169"/>
                <a:gd name="T102" fmla="*/ 202 w 202"/>
                <a:gd name="T103" fmla="*/ 98 h 169"/>
                <a:gd name="T104" fmla="*/ 0 w 202"/>
                <a:gd name="T105" fmla="*/ 66 h 169"/>
                <a:gd name="T106" fmla="*/ 53 w 202"/>
                <a:gd name="T107" fmla="*/ 66 h 169"/>
                <a:gd name="T108" fmla="*/ 53 w 202"/>
                <a:gd name="T109" fmla="*/ 169 h 169"/>
                <a:gd name="T110" fmla="*/ 0 w 202"/>
                <a:gd name="T111" fmla="*/ 169 h 169"/>
                <a:gd name="T112" fmla="*/ 0 w 202"/>
                <a:gd name="T113" fmla="*/ 66 h 169"/>
                <a:gd name="T114" fmla="*/ 32 w 202"/>
                <a:gd name="T115" fmla="*/ 152 h 169"/>
                <a:gd name="T116" fmla="*/ 38 w 202"/>
                <a:gd name="T117" fmla="*/ 159 h 169"/>
                <a:gd name="T118" fmla="*/ 45 w 202"/>
                <a:gd name="T119" fmla="*/ 152 h 169"/>
                <a:gd name="T120" fmla="*/ 38 w 202"/>
                <a:gd name="T121" fmla="*/ 146 h 169"/>
                <a:gd name="T122" fmla="*/ 32 w 202"/>
                <a:gd name="T123" fmla="*/ 15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2" h="169">
                  <a:moveTo>
                    <a:pt x="138" y="142"/>
                  </a:moveTo>
                  <a:cubicBezTo>
                    <a:pt x="138" y="146"/>
                    <a:pt x="139" y="150"/>
                    <a:pt x="142" y="153"/>
                  </a:cubicBezTo>
                  <a:cubicBezTo>
                    <a:pt x="126" y="153"/>
                    <a:pt x="126" y="153"/>
                    <a:pt x="126" y="153"/>
                  </a:cubicBezTo>
                  <a:cubicBezTo>
                    <a:pt x="119" y="153"/>
                    <a:pt x="102" y="148"/>
                    <a:pt x="97" y="148"/>
                  </a:cubicBezTo>
                  <a:cubicBezTo>
                    <a:pt x="92" y="148"/>
                    <a:pt x="90" y="151"/>
                    <a:pt x="86" y="151"/>
                  </a:cubicBezTo>
                  <a:cubicBezTo>
                    <a:pt x="82" y="151"/>
                    <a:pt x="75" y="147"/>
                    <a:pt x="71" y="147"/>
                  </a:cubicBezTo>
                  <a:cubicBezTo>
                    <a:pt x="60" y="147"/>
                    <a:pt x="60" y="147"/>
                    <a:pt x="60" y="147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4" y="73"/>
                    <a:pt x="73" y="74"/>
                    <a:pt x="80" y="70"/>
                  </a:cubicBezTo>
                  <a:cubicBezTo>
                    <a:pt x="89" y="64"/>
                    <a:pt x="96" y="54"/>
                    <a:pt x="101" y="48"/>
                  </a:cubicBezTo>
                  <a:cubicBezTo>
                    <a:pt x="106" y="41"/>
                    <a:pt x="116" y="35"/>
                    <a:pt x="122" y="21"/>
                  </a:cubicBezTo>
                  <a:cubicBezTo>
                    <a:pt x="125" y="14"/>
                    <a:pt x="123" y="0"/>
                    <a:pt x="133" y="3"/>
                  </a:cubicBezTo>
                  <a:cubicBezTo>
                    <a:pt x="144" y="7"/>
                    <a:pt x="144" y="17"/>
                    <a:pt x="144" y="29"/>
                  </a:cubicBezTo>
                  <a:cubicBezTo>
                    <a:pt x="143" y="40"/>
                    <a:pt x="132" y="63"/>
                    <a:pt x="131" y="67"/>
                  </a:cubicBezTo>
                  <a:cubicBezTo>
                    <a:pt x="129" y="76"/>
                    <a:pt x="131" y="82"/>
                    <a:pt x="131" y="91"/>
                  </a:cubicBezTo>
                  <a:cubicBezTo>
                    <a:pt x="130" y="104"/>
                    <a:pt x="122" y="113"/>
                    <a:pt x="122" y="113"/>
                  </a:cubicBezTo>
                  <a:cubicBezTo>
                    <a:pt x="122" y="113"/>
                    <a:pt x="133" y="106"/>
                    <a:pt x="135" y="98"/>
                  </a:cubicBezTo>
                  <a:cubicBezTo>
                    <a:pt x="137" y="89"/>
                    <a:pt x="135" y="80"/>
                    <a:pt x="140" y="70"/>
                  </a:cubicBezTo>
                  <a:cubicBezTo>
                    <a:pt x="142" y="68"/>
                    <a:pt x="143" y="67"/>
                    <a:pt x="145" y="66"/>
                  </a:cubicBezTo>
                  <a:cubicBezTo>
                    <a:pt x="143" y="69"/>
                    <a:pt x="142" y="72"/>
                    <a:pt x="142" y="76"/>
                  </a:cubicBezTo>
                  <a:cubicBezTo>
                    <a:pt x="142" y="82"/>
                    <a:pt x="144" y="86"/>
                    <a:pt x="148" y="90"/>
                  </a:cubicBezTo>
                  <a:cubicBezTo>
                    <a:pt x="147" y="92"/>
                    <a:pt x="146" y="95"/>
                    <a:pt x="146" y="98"/>
                  </a:cubicBezTo>
                  <a:cubicBezTo>
                    <a:pt x="146" y="101"/>
                    <a:pt x="147" y="104"/>
                    <a:pt x="148" y="107"/>
                  </a:cubicBezTo>
                  <a:cubicBezTo>
                    <a:pt x="144" y="110"/>
                    <a:pt x="142" y="115"/>
                    <a:pt x="142" y="120"/>
                  </a:cubicBezTo>
                  <a:cubicBezTo>
                    <a:pt x="142" y="123"/>
                    <a:pt x="143" y="126"/>
                    <a:pt x="144" y="129"/>
                  </a:cubicBezTo>
                  <a:cubicBezTo>
                    <a:pt x="140" y="132"/>
                    <a:pt x="138" y="137"/>
                    <a:pt x="138" y="142"/>
                  </a:cubicBezTo>
                  <a:moveTo>
                    <a:pt x="202" y="98"/>
                  </a:moveTo>
                  <a:cubicBezTo>
                    <a:pt x="202" y="92"/>
                    <a:pt x="197" y="87"/>
                    <a:pt x="190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90" y="86"/>
                    <a:pt x="194" y="82"/>
                    <a:pt x="194" y="76"/>
                  </a:cubicBezTo>
                  <a:cubicBezTo>
                    <a:pt x="194" y="70"/>
                    <a:pt x="188" y="65"/>
                    <a:pt x="182" y="65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52" y="65"/>
                    <a:pt x="148" y="70"/>
                    <a:pt x="148" y="76"/>
                  </a:cubicBezTo>
                  <a:cubicBezTo>
                    <a:pt x="148" y="82"/>
                    <a:pt x="153" y="87"/>
                    <a:pt x="160" y="87"/>
                  </a:cubicBezTo>
                  <a:cubicBezTo>
                    <a:pt x="161" y="87"/>
                    <a:pt x="161" y="87"/>
                    <a:pt x="161" y="87"/>
                  </a:cubicBezTo>
                  <a:cubicBezTo>
                    <a:pt x="156" y="89"/>
                    <a:pt x="152" y="93"/>
                    <a:pt x="152" y="98"/>
                  </a:cubicBezTo>
                  <a:cubicBezTo>
                    <a:pt x="152" y="104"/>
                    <a:pt x="156" y="108"/>
                    <a:pt x="161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53" y="109"/>
                    <a:pt x="148" y="114"/>
                    <a:pt x="148" y="120"/>
                  </a:cubicBezTo>
                  <a:cubicBezTo>
                    <a:pt x="148" y="126"/>
                    <a:pt x="152" y="130"/>
                    <a:pt x="157" y="131"/>
                  </a:cubicBezTo>
                  <a:cubicBezTo>
                    <a:pt x="156" y="131"/>
                    <a:pt x="156" y="131"/>
                    <a:pt x="156" y="131"/>
                  </a:cubicBezTo>
                  <a:cubicBezTo>
                    <a:pt x="149" y="131"/>
                    <a:pt x="144" y="136"/>
                    <a:pt x="144" y="142"/>
                  </a:cubicBezTo>
                  <a:cubicBezTo>
                    <a:pt x="144" y="148"/>
                    <a:pt x="149" y="153"/>
                    <a:pt x="156" y="153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79" y="153"/>
                    <a:pt x="179" y="153"/>
                    <a:pt x="179" y="153"/>
                  </a:cubicBezTo>
                  <a:cubicBezTo>
                    <a:pt x="185" y="153"/>
                    <a:pt x="191" y="148"/>
                    <a:pt x="191" y="142"/>
                  </a:cubicBezTo>
                  <a:cubicBezTo>
                    <a:pt x="191" y="137"/>
                    <a:pt x="186" y="132"/>
                    <a:pt x="181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3" y="131"/>
                    <a:pt x="198" y="126"/>
                    <a:pt x="198" y="120"/>
                  </a:cubicBezTo>
                  <a:cubicBezTo>
                    <a:pt x="198" y="115"/>
                    <a:pt x="194" y="111"/>
                    <a:pt x="189" y="109"/>
                  </a:cubicBezTo>
                  <a:cubicBezTo>
                    <a:pt x="190" y="109"/>
                    <a:pt x="190" y="109"/>
                    <a:pt x="190" y="109"/>
                  </a:cubicBezTo>
                  <a:cubicBezTo>
                    <a:pt x="197" y="109"/>
                    <a:pt x="202" y="104"/>
                    <a:pt x="202" y="98"/>
                  </a:cubicBezTo>
                  <a:moveTo>
                    <a:pt x="0" y="66"/>
                  </a:moveTo>
                  <a:cubicBezTo>
                    <a:pt x="53" y="66"/>
                    <a:pt x="53" y="66"/>
                    <a:pt x="53" y="66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0" y="169"/>
                    <a:pt x="0" y="169"/>
                    <a:pt x="0" y="169"/>
                  </a:cubicBezTo>
                  <a:lnTo>
                    <a:pt x="0" y="66"/>
                  </a:lnTo>
                  <a:close/>
                  <a:moveTo>
                    <a:pt x="32" y="152"/>
                  </a:moveTo>
                  <a:cubicBezTo>
                    <a:pt x="32" y="156"/>
                    <a:pt x="35" y="159"/>
                    <a:pt x="38" y="159"/>
                  </a:cubicBezTo>
                  <a:cubicBezTo>
                    <a:pt x="42" y="159"/>
                    <a:pt x="45" y="156"/>
                    <a:pt x="45" y="152"/>
                  </a:cubicBezTo>
                  <a:cubicBezTo>
                    <a:pt x="45" y="149"/>
                    <a:pt x="42" y="146"/>
                    <a:pt x="38" y="146"/>
                  </a:cubicBezTo>
                  <a:cubicBezTo>
                    <a:pt x="35" y="146"/>
                    <a:pt x="32" y="149"/>
                    <a:pt x="32" y="152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47" name="Freeform 10"/>
            <p:cNvSpPr>
              <a:spLocks noEditPoints="1"/>
            </p:cNvSpPr>
            <p:nvPr/>
          </p:nvSpPr>
          <p:spPr bwMode="auto">
            <a:xfrm>
              <a:off x="5392176" y="2562499"/>
              <a:ext cx="239341" cy="182641"/>
            </a:xfrm>
            <a:custGeom>
              <a:avLst/>
              <a:gdLst>
                <a:gd name="T0" fmla="*/ 60 w 201"/>
                <a:gd name="T1" fmla="*/ 72 h 151"/>
                <a:gd name="T2" fmla="*/ 36 w 201"/>
                <a:gd name="T3" fmla="*/ 83 h 151"/>
                <a:gd name="T4" fmla="*/ 16 w 201"/>
                <a:gd name="T5" fmla="*/ 93 h 151"/>
                <a:gd name="T6" fmla="*/ 54 w 201"/>
                <a:gd name="T7" fmla="*/ 66 h 151"/>
                <a:gd name="T8" fmla="*/ 73 w 201"/>
                <a:gd name="T9" fmla="*/ 72 h 151"/>
                <a:gd name="T10" fmla="*/ 64 w 201"/>
                <a:gd name="T11" fmla="*/ 87 h 151"/>
                <a:gd name="T12" fmla="*/ 88 w 201"/>
                <a:gd name="T13" fmla="*/ 73 h 151"/>
                <a:gd name="T14" fmla="*/ 73 w 201"/>
                <a:gd name="T15" fmla="*/ 72 h 151"/>
                <a:gd name="T16" fmla="*/ 88 w 201"/>
                <a:gd name="T17" fmla="*/ 29 h 151"/>
                <a:gd name="T18" fmla="*/ 69 w 201"/>
                <a:gd name="T19" fmla="*/ 42 h 151"/>
                <a:gd name="T20" fmla="*/ 39 w 201"/>
                <a:gd name="T21" fmla="*/ 39 h 151"/>
                <a:gd name="T22" fmla="*/ 16 w 201"/>
                <a:gd name="T23" fmla="*/ 29 h 151"/>
                <a:gd name="T24" fmla="*/ 78 w 201"/>
                <a:gd name="T25" fmla="*/ 43 h 151"/>
                <a:gd name="T26" fmla="*/ 78 w 201"/>
                <a:gd name="T27" fmla="*/ 28 h 151"/>
                <a:gd name="T28" fmla="*/ 115 w 201"/>
                <a:gd name="T29" fmla="*/ 102 h 151"/>
                <a:gd name="T30" fmla="*/ 156 w 201"/>
                <a:gd name="T31" fmla="*/ 102 h 151"/>
                <a:gd name="T32" fmla="*/ 115 w 201"/>
                <a:gd name="T33" fmla="*/ 102 h 151"/>
                <a:gd name="T34" fmla="*/ 115 w 201"/>
                <a:gd name="T35" fmla="*/ 78 h 151"/>
                <a:gd name="T36" fmla="*/ 184 w 201"/>
                <a:gd name="T37" fmla="*/ 73 h 151"/>
                <a:gd name="T38" fmla="*/ 136 w 201"/>
                <a:gd name="T39" fmla="*/ 25 h 151"/>
                <a:gd name="T40" fmla="*/ 184 w 201"/>
                <a:gd name="T41" fmla="*/ 34 h 151"/>
                <a:gd name="T42" fmla="*/ 136 w 201"/>
                <a:gd name="T43" fmla="*/ 25 h 151"/>
                <a:gd name="T44" fmla="*/ 115 w 201"/>
                <a:gd name="T45" fmla="*/ 48 h 151"/>
                <a:gd name="T46" fmla="*/ 184 w 201"/>
                <a:gd name="T47" fmla="*/ 43 h 151"/>
                <a:gd name="T48" fmla="*/ 115 w 201"/>
                <a:gd name="T49" fmla="*/ 88 h 151"/>
                <a:gd name="T50" fmla="*/ 184 w 201"/>
                <a:gd name="T51" fmla="*/ 92 h 151"/>
                <a:gd name="T52" fmla="*/ 115 w 201"/>
                <a:gd name="T53" fmla="*/ 88 h 151"/>
                <a:gd name="T54" fmla="*/ 115 w 201"/>
                <a:gd name="T55" fmla="*/ 63 h 151"/>
                <a:gd name="T56" fmla="*/ 184 w 201"/>
                <a:gd name="T57" fmla="*/ 58 h 151"/>
                <a:gd name="T58" fmla="*/ 201 w 201"/>
                <a:gd name="T59" fmla="*/ 9 h 151"/>
                <a:gd name="T60" fmla="*/ 201 w 201"/>
                <a:gd name="T61" fmla="*/ 145 h 151"/>
                <a:gd name="T62" fmla="*/ 154 w 201"/>
                <a:gd name="T63" fmla="*/ 138 h 151"/>
                <a:gd name="T64" fmla="*/ 101 w 201"/>
                <a:gd name="T65" fmla="*/ 151 h 151"/>
                <a:gd name="T66" fmla="*/ 47 w 201"/>
                <a:gd name="T67" fmla="*/ 138 h 151"/>
                <a:gd name="T68" fmla="*/ 0 w 201"/>
                <a:gd name="T69" fmla="*/ 145 h 151"/>
                <a:gd name="T70" fmla="*/ 0 w 201"/>
                <a:gd name="T71" fmla="*/ 9 h 151"/>
                <a:gd name="T72" fmla="*/ 47 w 201"/>
                <a:gd name="T73" fmla="*/ 0 h 151"/>
                <a:gd name="T74" fmla="*/ 154 w 201"/>
                <a:gd name="T75" fmla="*/ 0 h 151"/>
                <a:gd name="T76" fmla="*/ 201 w 201"/>
                <a:gd name="T77" fmla="*/ 9 h 151"/>
                <a:gd name="T78" fmla="*/ 47 w 201"/>
                <a:gd name="T79" fmla="*/ 8 h 151"/>
                <a:gd name="T80" fmla="*/ 8 w 201"/>
                <a:gd name="T81" fmla="*/ 127 h 151"/>
                <a:gd name="T82" fmla="*/ 97 w 201"/>
                <a:gd name="T83" fmla="*/ 131 h 151"/>
                <a:gd name="T84" fmla="*/ 193 w 201"/>
                <a:gd name="T85" fmla="*/ 15 h 151"/>
                <a:gd name="T86" fmla="*/ 105 w 201"/>
                <a:gd name="T87" fmla="*/ 19 h 151"/>
                <a:gd name="T88" fmla="*/ 154 w 201"/>
                <a:gd name="T89" fmla="*/ 120 h 151"/>
                <a:gd name="T90" fmla="*/ 193 w 201"/>
                <a:gd name="T91" fmla="*/ 1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1" h="151">
                  <a:moveTo>
                    <a:pt x="61" y="71"/>
                  </a:moveTo>
                  <a:cubicBezTo>
                    <a:pt x="61" y="71"/>
                    <a:pt x="61" y="71"/>
                    <a:pt x="60" y="72"/>
                  </a:cubicBezTo>
                  <a:cubicBezTo>
                    <a:pt x="58" y="75"/>
                    <a:pt x="54" y="75"/>
                    <a:pt x="49" y="76"/>
                  </a:cubicBezTo>
                  <a:cubicBezTo>
                    <a:pt x="44" y="77"/>
                    <a:pt x="39" y="79"/>
                    <a:pt x="36" y="83"/>
                  </a:cubicBezTo>
                  <a:cubicBezTo>
                    <a:pt x="35" y="85"/>
                    <a:pt x="33" y="87"/>
                    <a:pt x="31" y="89"/>
                  </a:cubicBezTo>
                  <a:cubicBezTo>
                    <a:pt x="26" y="90"/>
                    <a:pt x="21" y="91"/>
                    <a:pt x="16" y="93"/>
                  </a:cubicBezTo>
                  <a:cubicBezTo>
                    <a:pt x="16" y="86"/>
                    <a:pt x="16" y="80"/>
                    <a:pt x="16" y="73"/>
                  </a:cubicBezTo>
                  <a:cubicBezTo>
                    <a:pt x="28" y="68"/>
                    <a:pt x="41" y="66"/>
                    <a:pt x="54" y="66"/>
                  </a:cubicBezTo>
                  <a:cubicBezTo>
                    <a:pt x="56" y="67"/>
                    <a:pt x="60" y="69"/>
                    <a:pt x="61" y="71"/>
                  </a:cubicBezTo>
                  <a:close/>
                  <a:moveTo>
                    <a:pt x="73" y="72"/>
                  </a:moveTo>
                  <a:cubicBezTo>
                    <a:pt x="76" y="78"/>
                    <a:pt x="73" y="81"/>
                    <a:pt x="67" y="83"/>
                  </a:cubicBezTo>
                  <a:cubicBezTo>
                    <a:pt x="64" y="84"/>
                    <a:pt x="64" y="86"/>
                    <a:pt x="64" y="87"/>
                  </a:cubicBezTo>
                  <a:cubicBezTo>
                    <a:pt x="72" y="88"/>
                    <a:pt x="80" y="90"/>
                    <a:pt x="88" y="93"/>
                  </a:cubicBezTo>
                  <a:cubicBezTo>
                    <a:pt x="88" y="86"/>
                    <a:pt x="88" y="80"/>
                    <a:pt x="88" y="73"/>
                  </a:cubicBezTo>
                  <a:cubicBezTo>
                    <a:pt x="82" y="71"/>
                    <a:pt x="76" y="69"/>
                    <a:pt x="70" y="68"/>
                  </a:cubicBezTo>
                  <a:cubicBezTo>
                    <a:pt x="71" y="69"/>
                    <a:pt x="73" y="70"/>
                    <a:pt x="73" y="72"/>
                  </a:cubicBezTo>
                  <a:close/>
                  <a:moveTo>
                    <a:pt x="16" y="29"/>
                  </a:moveTo>
                  <a:cubicBezTo>
                    <a:pt x="39" y="20"/>
                    <a:pt x="65" y="20"/>
                    <a:pt x="88" y="29"/>
                  </a:cubicBezTo>
                  <a:cubicBezTo>
                    <a:pt x="88" y="42"/>
                    <a:pt x="88" y="55"/>
                    <a:pt x="88" y="68"/>
                  </a:cubicBezTo>
                  <a:cubicBezTo>
                    <a:pt x="82" y="59"/>
                    <a:pt x="75" y="50"/>
                    <a:pt x="69" y="42"/>
                  </a:cubicBezTo>
                  <a:cubicBezTo>
                    <a:pt x="64" y="46"/>
                    <a:pt x="60" y="50"/>
                    <a:pt x="55" y="54"/>
                  </a:cubicBezTo>
                  <a:cubicBezTo>
                    <a:pt x="50" y="49"/>
                    <a:pt x="44" y="43"/>
                    <a:pt x="39" y="39"/>
                  </a:cubicBezTo>
                  <a:cubicBezTo>
                    <a:pt x="31" y="48"/>
                    <a:pt x="23" y="57"/>
                    <a:pt x="16" y="68"/>
                  </a:cubicBezTo>
                  <a:cubicBezTo>
                    <a:pt x="16" y="55"/>
                    <a:pt x="16" y="42"/>
                    <a:pt x="16" y="29"/>
                  </a:cubicBezTo>
                  <a:close/>
                  <a:moveTo>
                    <a:pt x="70" y="34"/>
                  </a:moveTo>
                  <a:cubicBezTo>
                    <a:pt x="70" y="38"/>
                    <a:pt x="74" y="42"/>
                    <a:pt x="78" y="43"/>
                  </a:cubicBezTo>
                  <a:cubicBezTo>
                    <a:pt x="82" y="44"/>
                    <a:pt x="85" y="42"/>
                    <a:pt x="85" y="38"/>
                  </a:cubicBezTo>
                  <a:cubicBezTo>
                    <a:pt x="85" y="34"/>
                    <a:pt x="82" y="29"/>
                    <a:pt x="78" y="28"/>
                  </a:cubicBezTo>
                  <a:cubicBezTo>
                    <a:pt x="74" y="27"/>
                    <a:pt x="70" y="30"/>
                    <a:pt x="70" y="34"/>
                  </a:cubicBezTo>
                  <a:close/>
                  <a:moveTo>
                    <a:pt x="115" y="102"/>
                  </a:moveTo>
                  <a:cubicBezTo>
                    <a:pt x="115" y="107"/>
                    <a:pt x="115" y="107"/>
                    <a:pt x="115" y="107"/>
                  </a:cubicBezTo>
                  <a:cubicBezTo>
                    <a:pt x="128" y="103"/>
                    <a:pt x="142" y="102"/>
                    <a:pt x="156" y="102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42" y="97"/>
                    <a:pt x="128" y="99"/>
                    <a:pt x="115" y="102"/>
                  </a:cubicBezTo>
                  <a:close/>
                  <a:moveTo>
                    <a:pt x="115" y="73"/>
                  </a:moveTo>
                  <a:cubicBezTo>
                    <a:pt x="115" y="78"/>
                    <a:pt x="115" y="78"/>
                    <a:pt x="115" y="78"/>
                  </a:cubicBezTo>
                  <a:cubicBezTo>
                    <a:pt x="137" y="71"/>
                    <a:pt x="162" y="71"/>
                    <a:pt x="184" y="78"/>
                  </a:cubicBezTo>
                  <a:cubicBezTo>
                    <a:pt x="184" y="73"/>
                    <a:pt x="184" y="73"/>
                    <a:pt x="184" y="73"/>
                  </a:cubicBezTo>
                  <a:cubicBezTo>
                    <a:pt x="161" y="67"/>
                    <a:pt x="137" y="67"/>
                    <a:pt x="115" y="73"/>
                  </a:cubicBezTo>
                  <a:close/>
                  <a:moveTo>
                    <a:pt x="136" y="25"/>
                  </a:moveTo>
                  <a:cubicBezTo>
                    <a:pt x="136" y="30"/>
                    <a:pt x="136" y="30"/>
                    <a:pt x="136" y="30"/>
                  </a:cubicBezTo>
                  <a:cubicBezTo>
                    <a:pt x="152" y="28"/>
                    <a:pt x="168" y="29"/>
                    <a:pt x="184" y="34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68" y="24"/>
                    <a:pt x="152" y="23"/>
                    <a:pt x="136" y="25"/>
                  </a:cubicBezTo>
                  <a:close/>
                  <a:moveTo>
                    <a:pt x="115" y="43"/>
                  </a:moveTo>
                  <a:cubicBezTo>
                    <a:pt x="115" y="48"/>
                    <a:pt x="115" y="48"/>
                    <a:pt x="115" y="48"/>
                  </a:cubicBezTo>
                  <a:cubicBezTo>
                    <a:pt x="137" y="42"/>
                    <a:pt x="162" y="42"/>
                    <a:pt x="184" y="48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161" y="37"/>
                    <a:pt x="137" y="37"/>
                    <a:pt x="115" y="43"/>
                  </a:cubicBezTo>
                  <a:close/>
                  <a:moveTo>
                    <a:pt x="115" y="88"/>
                  </a:moveTo>
                  <a:cubicBezTo>
                    <a:pt x="115" y="92"/>
                    <a:pt x="115" y="92"/>
                    <a:pt x="115" y="92"/>
                  </a:cubicBezTo>
                  <a:cubicBezTo>
                    <a:pt x="137" y="86"/>
                    <a:pt x="162" y="86"/>
                    <a:pt x="184" y="92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61" y="81"/>
                    <a:pt x="137" y="81"/>
                    <a:pt x="115" y="88"/>
                  </a:cubicBezTo>
                  <a:close/>
                  <a:moveTo>
                    <a:pt x="115" y="58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37" y="57"/>
                    <a:pt x="162" y="57"/>
                    <a:pt x="184" y="63"/>
                  </a:cubicBezTo>
                  <a:cubicBezTo>
                    <a:pt x="184" y="58"/>
                    <a:pt x="184" y="58"/>
                    <a:pt x="184" y="58"/>
                  </a:cubicBezTo>
                  <a:cubicBezTo>
                    <a:pt x="161" y="52"/>
                    <a:pt x="137" y="52"/>
                    <a:pt x="115" y="58"/>
                  </a:cubicBezTo>
                  <a:close/>
                  <a:moveTo>
                    <a:pt x="201" y="9"/>
                  </a:moveTo>
                  <a:cubicBezTo>
                    <a:pt x="201" y="136"/>
                    <a:pt x="201" y="136"/>
                    <a:pt x="201" y="136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199" y="146"/>
                    <a:pt x="197" y="147"/>
                    <a:pt x="195" y="146"/>
                  </a:cubicBezTo>
                  <a:cubicBezTo>
                    <a:pt x="182" y="141"/>
                    <a:pt x="168" y="138"/>
                    <a:pt x="154" y="138"/>
                  </a:cubicBezTo>
                  <a:cubicBezTo>
                    <a:pt x="136" y="138"/>
                    <a:pt x="119" y="143"/>
                    <a:pt x="103" y="150"/>
                  </a:cubicBezTo>
                  <a:cubicBezTo>
                    <a:pt x="102" y="151"/>
                    <a:pt x="102" y="151"/>
                    <a:pt x="101" y="151"/>
                  </a:cubicBezTo>
                  <a:cubicBezTo>
                    <a:pt x="100" y="151"/>
                    <a:pt x="99" y="151"/>
                    <a:pt x="98" y="150"/>
                  </a:cubicBezTo>
                  <a:cubicBezTo>
                    <a:pt x="83" y="143"/>
                    <a:pt x="65" y="138"/>
                    <a:pt x="47" y="138"/>
                  </a:cubicBezTo>
                  <a:cubicBezTo>
                    <a:pt x="33" y="138"/>
                    <a:pt x="19" y="141"/>
                    <a:pt x="7" y="146"/>
                  </a:cubicBezTo>
                  <a:cubicBezTo>
                    <a:pt x="4" y="147"/>
                    <a:pt x="2" y="146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7" y="3"/>
                    <a:pt x="32" y="0"/>
                    <a:pt x="47" y="0"/>
                  </a:cubicBezTo>
                  <a:cubicBezTo>
                    <a:pt x="66" y="0"/>
                    <a:pt x="84" y="4"/>
                    <a:pt x="101" y="12"/>
                  </a:cubicBezTo>
                  <a:cubicBezTo>
                    <a:pt x="117" y="4"/>
                    <a:pt x="135" y="0"/>
                    <a:pt x="154" y="0"/>
                  </a:cubicBezTo>
                  <a:cubicBezTo>
                    <a:pt x="169" y="0"/>
                    <a:pt x="184" y="3"/>
                    <a:pt x="198" y="8"/>
                  </a:cubicBezTo>
                  <a:lnTo>
                    <a:pt x="201" y="9"/>
                  </a:lnTo>
                  <a:close/>
                  <a:moveTo>
                    <a:pt x="97" y="19"/>
                  </a:moveTo>
                  <a:cubicBezTo>
                    <a:pt x="82" y="12"/>
                    <a:pt x="65" y="8"/>
                    <a:pt x="47" y="8"/>
                  </a:cubicBezTo>
                  <a:cubicBezTo>
                    <a:pt x="34" y="8"/>
                    <a:pt x="21" y="10"/>
                    <a:pt x="8" y="15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21" y="123"/>
                    <a:pt x="34" y="120"/>
                    <a:pt x="47" y="120"/>
                  </a:cubicBezTo>
                  <a:cubicBezTo>
                    <a:pt x="64" y="120"/>
                    <a:pt x="81" y="124"/>
                    <a:pt x="97" y="131"/>
                  </a:cubicBezTo>
                  <a:lnTo>
                    <a:pt x="97" y="19"/>
                  </a:lnTo>
                  <a:close/>
                  <a:moveTo>
                    <a:pt x="193" y="15"/>
                  </a:moveTo>
                  <a:cubicBezTo>
                    <a:pt x="180" y="10"/>
                    <a:pt x="167" y="8"/>
                    <a:pt x="154" y="8"/>
                  </a:cubicBezTo>
                  <a:cubicBezTo>
                    <a:pt x="137" y="8"/>
                    <a:pt x="120" y="12"/>
                    <a:pt x="105" y="19"/>
                  </a:cubicBezTo>
                  <a:cubicBezTo>
                    <a:pt x="105" y="131"/>
                    <a:pt x="105" y="131"/>
                    <a:pt x="105" y="131"/>
                  </a:cubicBezTo>
                  <a:cubicBezTo>
                    <a:pt x="120" y="124"/>
                    <a:pt x="137" y="120"/>
                    <a:pt x="154" y="120"/>
                  </a:cubicBezTo>
                  <a:cubicBezTo>
                    <a:pt x="167" y="120"/>
                    <a:pt x="180" y="123"/>
                    <a:pt x="193" y="127"/>
                  </a:cubicBezTo>
                  <a:lnTo>
                    <a:pt x="193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48" name="Freeform 18"/>
            <p:cNvSpPr>
              <a:spLocks noEditPoints="1"/>
            </p:cNvSpPr>
            <p:nvPr/>
          </p:nvSpPr>
          <p:spPr bwMode="auto">
            <a:xfrm>
              <a:off x="5406943" y="2278462"/>
              <a:ext cx="159815" cy="247213"/>
            </a:xfrm>
            <a:custGeom>
              <a:avLst/>
              <a:gdLst>
                <a:gd name="T0" fmla="*/ 78 w 108"/>
                <a:gd name="T1" fmla="*/ 144 h 167"/>
                <a:gd name="T2" fmla="*/ 34 w 108"/>
                <a:gd name="T3" fmla="*/ 148 h 167"/>
                <a:gd name="T4" fmla="*/ 30 w 108"/>
                <a:gd name="T5" fmla="*/ 143 h 167"/>
                <a:gd name="T6" fmla="*/ 74 w 108"/>
                <a:gd name="T7" fmla="*/ 139 h 167"/>
                <a:gd name="T8" fmla="*/ 74 w 108"/>
                <a:gd name="T9" fmla="*/ 151 h 167"/>
                <a:gd name="T10" fmla="*/ 30 w 108"/>
                <a:gd name="T11" fmla="*/ 155 h 167"/>
                <a:gd name="T12" fmla="*/ 34 w 108"/>
                <a:gd name="T13" fmla="*/ 161 h 167"/>
                <a:gd name="T14" fmla="*/ 38 w 108"/>
                <a:gd name="T15" fmla="*/ 163 h 167"/>
                <a:gd name="T16" fmla="*/ 66 w 108"/>
                <a:gd name="T17" fmla="*/ 167 h 167"/>
                <a:gd name="T18" fmla="*/ 70 w 108"/>
                <a:gd name="T19" fmla="*/ 161 h 167"/>
                <a:gd name="T20" fmla="*/ 78 w 108"/>
                <a:gd name="T21" fmla="*/ 157 h 167"/>
                <a:gd name="T22" fmla="*/ 74 w 108"/>
                <a:gd name="T23" fmla="*/ 151 h 167"/>
                <a:gd name="T24" fmla="*/ 34 w 108"/>
                <a:gd name="T25" fmla="*/ 128 h 167"/>
                <a:gd name="T26" fmla="*/ 30 w 108"/>
                <a:gd name="T27" fmla="*/ 132 h 167"/>
                <a:gd name="T28" fmla="*/ 74 w 108"/>
                <a:gd name="T29" fmla="*/ 136 h 167"/>
                <a:gd name="T30" fmla="*/ 78 w 108"/>
                <a:gd name="T31" fmla="*/ 132 h 167"/>
                <a:gd name="T32" fmla="*/ 108 w 108"/>
                <a:gd name="T33" fmla="*/ 54 h 167"/>
                <a:gd name="T34" fmla="*/ 76 w 108"/>
                <a:gd name="T35" fmla="*/ 124 h 167"/>
                <a:gd name="T36" fmla="*/ 15 w 108"/>
                <a:gd name="T37" fmla="*/ 91 h 167"/>
                <a:gd name="T38" fmla="*/ 54 w 108"/>
                <a:gd name="T39" fmla="*/ 0 h 167"/>
                <a:gd name="T40" fmla="*/ 54 w 108"/>
                <a:gd name="T41" fmla="*/ 0 h 167"/>
                <a:gd name="T42" fmla="*/ 61 w 108"/>
                <a:gd name="T43" fmla="*/ 116 h 167"/>
                <a:gd name="T44" fmla="*/ 68 w 108"/>
                <a:gd name="T45" fmla="*/ 73 h 167"/>
                <a:gd name="T46" fmla="*/ 63 w 108"/>
                <a:gd name="T47" fmla="*/ 77 h 167"/>
                <a:gd name="T48" fmla="*/ 54 w 108"/>
                <a:gd name="T49" fmla="*/ 69 h 167"/>
                <a:gd name="T50" fmla="*/ 45 w 108"/>
                <a:gd name="T51" fmla="*/ 77 h 167"/>
                <a:gd name="T52" fmla="*/ 40 w 108"/>
                <a:gd name="T53" fmla="*/ 73 h 167"/>
                <a:gd name="T54" fmla="*/ 61 w 108"/>
                <a:gd name="T55" fmla="*/ 116 h 167"/>
                <a:gd name="T56" fmla="*/ 54 w 108"/>
                <a:gd name="T57" fmla="*/ 8 h 167"/>
                <a:gd name="T58" fmla="*/ 54 w 108"/>
                <a:gd name="T59" fmla="*/ 8 h 167"/>
                <a:gd name="T60" fmla="*/ 21 w 108"/>
                <a:gd name="T61" fmla="*/ 85 h 167"/>
                <a:gd name="T62" fmla="*/ 21 w 108"/>
                <a:gd name="T63" fmla="*/ 85 h 167"/>
                <a:gd name="T64" fmla="*/ 35 w 108"/>
                <a:gd name="T65" fmla="*/ 116 h 167"/>
                <a:gd name="T66" fmla="*/ 36 w 108"/>
                <a:gd name="T67" fmla="*/ 73 h 167"/>
                <a:gd name="T68" fmla="*/ 31 w 108"/>
                <a:gd name="T69" fmla="*/ 72 h 167"/>
                <a:gd name="T70" fmla="*/ 35 w 108"/>
                <a:gd name="T71" fmla="*/ 71 h 167"/>
                <a:gd name="T72" fmla="*/ 37 w 108"/>
                <a:gd name="T73" fmla="*/ 68 h 167"/>
                <a:gd name="T74" fmla="*/ 39 w 108"/>
                <a:gd name="T75" fmla="*/ 71 h 167"/>
                <a:gd name="T76" fmla="*/ 42 w 108"/>
                <a:gd name="T77" fmla="*/ 71 h 167"/>
                <a:gd name="T78" fmla="*/ 54 w 108"/>
                <a:gd name="T79" fmla="*/ 67 h 167"/>
                <a:gd name="T80" fmla="*/ 63 w 108"/>
                <a:gd name="T81" fmla="*/ 75 h 167"/>
                <a:gd name="T82" fmla="*/ 67 w 108"/>
                <a:gd name="T83" fmla="*/ 71 h 167"/>
                <a:gd name="T84" fmla="*/ 69 w 108"/>
                <a:gd name="T85" fmla="*/ 69 h 167"/>
                <a:gd name="T86" fmla="*/ 73 w 108"/>
                <a:gd name="T87" fmla="*/ 70 h 167"/>
                <a:gd name="T88" fmla="*/ 76 w 108"/>
                <a:gd name="T89" fmla="*/ 71 h 167"/>
                <a:gd name="T90" fmla="*/ 76 w 108"/>
                <a:gd name="T91" fmla="*/ 73 h 167"/>
                <a:gd name="T92" fmla="*/ 65 w 108"/>
                <a:gd name="T93" fmla="*/ 116 h 167"/>
                <a:gd name="T94" fmla="*/ 74 w 108"/>
                <a:gd name="T95" fmla="*/ 116 h 167"/>
                <a:gd name="T96" fmla="*/ 87 w 108"/>
                <a:gd name="T97" fmla="*/ 85 h 167"/>
                <a:gd name="T98" fmla="*/ 100 w 108"/>
                <a:gd name="T99" fmla="*/ 5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167">
                  <a:moveTo>
                    <a:pt x="78" y="143"/>
                  </a:moveTo>
                  <a:cubicBezTo>
                    <a:pt x="78" y="144"/>
                    <a:pt x="78" y="144"/>
                    <a:pt x="78" y="144"/>
                  </a:cubicBezTo>
                  <a:cubicBezTo>
                    <a:pt x="78" y="146"/>
                    <a:pt x="77" y="148"/>
                    <a:pt x="74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2" y="148"/>
                    <a:pt x="30" y="146"/>
                    <a:pt x="30" y="144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41"/>
                    <a:pt x="32" y="139"/>
                    <a:pt x="3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7" y="139"/>
                    <a:pt x="78" y="141"/>
                    <a:pt x="78" y="143"/>
                  </a:cubicBezTo>
                  <a:moveTo>
                    <a:pt x="74" y="151"/>
                  </a:moveTo>
                  <a:cubicBezTo>
                    <a:pt x="34" y="151"/>
                    <a:pt x="34" y="151"/>
                    <a:pt x="34" y="151"/>
                  </a:cubicBezTo>
                  <a:cubicBezTo>
                    <a:pt x="32" y="151"/>
                    <a:pt x="30" y="153"/>
                    <a:pt x="30" y="155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30" y="159"/>
                    <a:pt x="32" y="161"/>
                    <a:pt x="34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38" y="165"/>
                    <a:pt x="40" y="167"/>
                    <a:pt x="42" y="167"/>
                  </a:cubicBezTo>
                  <a:cubicBezTo>
                    <a:pt x="66" y="167"/>
                    <a:pt x="66" y="167"/>
                    <a:pt x="66" y="167"/>
                  </a:cubicBezTo>
                  <a:cubicBezTo>
                    <a:pt x="68" y="167"/>
                    <a:pt x="70" y="165"/>
                    <a:pt x="70" y="163"/>
                  </a:cubicBezTo>
                  <a:cubicBezTo>
                    <a:pt x="70" y="161"/>
                    <a:pt x="70" y="161"/>
                    <a:pt x="70" y="161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7" y="161"/>
                    <a:pt x="78" y="159"/>
                    <a:pt x="78" y="157"/>
                  </a:cubicBezTo>
                  <a:cubicBezTo>
                    <a:pt x="78" y="155"/>
                    <a:pt x="78" y="155"/>
                    <a:pt x="78" y="155"/>
                  </a:cubicBezTo>
                  <a:cubicBezTo>
                    <a:pt x="78" y="153"/>
                    <a:pt x="77" y="151"/>
                    <a:pt x="74" y="151"/>
                  </a:cubicBezTo>
                  <a:moveTo>
                    <a:pt x="74" y="128"/>
                  </a:moveTo>
                  <a:cubicBezTo>
                    <a:pt x="34" y="128"/>
                    <a:pt x="34" y="128"/>
                    <a:pt x="34" y="128"/>
                  </a:cubicBezTo>
                  <a:cubicBezTo>
                    <a:pt x="32" y="128"/>
                    <a:pt x="30" y="129"/>
                    <a:pt x="30" y="132"/>
                  </a:cubicBezTo>
                  <a:cubicBezTo>
                    <a:pt x="30" y="132"/>
                    <a:pt x="30" y="132"/>
                    <a:pt x="30" y="132"/>
                  </a:cubicBezTo>
                  <a:cubicBezTo>
                    <a:pt x="30" y="134"/>
                    <a:pt x="32" y="136"/>
                    <a:pt x="34" y="136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7" y="136"/>
                    <a:pt x="78" y="134"/>
                    <a:pt x="78" y="132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8" y="129"/>
                    <a:pt x="77" y="128"/>
                    <a:pt x="74" y="128"/>
                  </a:cubicBezTo>
                  <a:moveTo>
                    <a:pt x="108" y="54"/>
                  </a:moveTo>
                  <a:cubicBezTo>
                    <a:pt x="108" y="68"/>
                    <a:pt x="102" y="81"/>
                    <a:pt x="93" y="91"/>
                  </a:cubicBezTo>
                  <a:cubicBezTo>
                    <a:pt x="76" y="111"/>
                    <a:pt x="86" y="124"/>
                    <a:pt x="76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22" y="124"/>
                    <a:pt x="33" y="111"/>
                    <a:pt x="15" y="91"/>
                  </a:cubicBezTo>
                  <a:cubicBezTo>
                    <a:pt x="6" y="81"/>
                    <a:pt x="0" y="68"/>
                    <a:pt x="0" y="54"/>
                  </a:cubicBezTo>
                  <a:cubicBezTo>
                    <a:pt x="0" y="24"/>
                    <a:pt x="2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84" y="0"/>
                    <a:pt x="108" y="24"/>
                    <a:pt x="108" y="54"/>
                  </a:cubicBezTo>
                  <a:moveTo>
                    <a:pt x="61" y="116"/>
                  </a:moveTo>
                  <a:cubicBezTo>
                    <a:pt x="69" y="73"/>
                    <a:pt x="69" y="73"/>
                    <a:pt x="69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3" y="77"/>
                    <a:pt x="62" y="77"/>
                    <a:pt x="62" y="77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6" y="77"/>
                    <a:pt x="46" y="77"/>
                    <a:pt x="45" y="77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7" y="116"/>
                    <a:pt x="47" y="116"/>
                    <a:pt x="47" y="116"/>
                  </a:cubicBezTo>
                  <a:lnTo>
                    <a:pt x="61" y="116"/>
                  </a:lnTo>
                  <a:close/>
                  <a:moveTo>
                    <a:pt x="100" y="54"/>
                  </a:moveTo>
                  <a:cubicBezTo>
                    <a:pt x="100" y="29"/>
                    <a:pt x="79" y="8"/>
                    <a:pt x="54" y="8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29" y="8"/>
                    <a:pt x="8" y="29"/>
                    <a:pt x="8" y="54"/>
                  </a:cubicBezTo>
                  <a:cubicBezTo>
                    <a:pt x="8" y="66"/>
                    <a:pt x="13" y="77"/>
                    <a:pt x="21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32" y="99"/>
                    <a:pt x="34" y="110"/>
                    <a:pt x="35" y="11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2" y="73"/>
                    <a:pt x="31" y="73"/>
                    <a:pt x="31" y="72"/>
                  </a:cubicBezTo>
                  <a:cubicBezTo>
                    <a:pt x="31" y="71"/>
                    <a:pt x="32" y="71"/>
                    <a:pt x="32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69"/>
                    <a:pt x="36" y="68"/>
                    <a:pt x="37" y="68"/>
                  </a:cubicBezTo>
                  <a:cubicBezTo>
                    <a:pt x="38" y="67"/>
                    <a:pt x="39" y="68"/>
                    <a:pt x="39" y="69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67"/>
                    <a:pt x="55" y="67"/>
                    <a:pt x="55" y="67"/>
                  </a:cubicBezTo>
                  <a:cubicBezTo>
                    <a:pt x="63" y="75"/>
                    <a:pt x="63" y="75"/>
                    <a:pt x="63" y="75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6" y="71"/>
                    <a:pt x="67" y="71"/>
                    <a:pt x="67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8"/>
                    <a:pt x="70" y="67"/>
                    <a:pt x="72" y="68"/>
                  </a:cubicBezTo>
                  <a:cubicBezTo>
                    <a:pt x="73" y="68"/>
                    <a:pt x="73" y="69"/>
                    <a:pt x="73" y="70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76" y="71"/>
                    <a:pt x="77" y="71"/>
                    <a:pt x="77" y="72"/>
                  </a:cubicBezTo>
                  <a:cubicBezTo>
                    <a:pt x="77" y="73"/>
                    <a:pt x="76" y="73"/>
                    <a:pt x="76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0"/>
                    <a:pt x="76" y="99"/>
                    <a:pt x="87" y="8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95" y="77"/>
                    <a:pt x="100" y="66"/>
                    <a:pt x="100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49" name="Freeform 22"/>
            <p:cNvSpPr>
              <a:spLocks noEditPoints="1"/>
            </p:cNvSpPr>
            <p:nvPr/>
          </p:nvSpPr>
          <p:spPr bwMode="auto">
            <a:xfrm>
              <a:off x="6749577" y="1581849"/>
              <a:ext cx="254869" cy="242521"/>
            </a:xfrm>
            <a:custGeom>
              <a:avLst/>
              <a:gdLst>
                <a:gd name="T0" fmla="*/ 87 w 218"/>
                <a:gd name="T1" fmla="*/ 189 h 207"/>
                <a:gd name="T2" fmla="*/ 163 w 218"/>
                <a:gd name="T3" fmla="*/ 108 h 207"/>
                <a:gd name="T4" fmla="*/ 142 w 218"/>
                <a:gd name="T5" fmla="*/ 15 h 207"/>
                <a:gd name="T6" fmla="*/ 69 w 218"/>
                <a:gd name="T7" fmla="*/ 114 h 207"/>
                <a:gd name="T8" fmla="*/ 69 w 218"/>
                <a:gd name="T9" fmla="*/ 85 h 207"/>
                <a:gd name="T10" fmla="*/ 69 w 218"/>
                <a:gd name="T11" fmla="*/ 114 h 207"/>
                <a:gd name="T12" fmla="*/ 71 w 218"/>
                <a:gd name="T13" fmla="*/ 58 h 207"/>
                <a:gd name="T14" fmla="*/ 102 w 218"/>
                <a:gd name="T15" fmla="*/ 58 h 207"/>
                <a:gd name="T16" fmla="*/ 119 w 218"/>
                <a:gd name="T17" fmla="*/ 172 h 207"/>
                <a:gd name="T18" fmla="*/ 107 w 218"/>
                <a:gd name="T19" fmla="*/ 130 h 207"/>
                <a:gd name="T20" fmla="*/ 119 w 218"/>
                <a:gd name="T21" fmla="*/ 172 h 207"/>
                <a:gd name="T22" fmla="*/ 106 w 218"/>
                <a:gd name="T23" fmla="*/ 74 h 207"/>
                <a:gd name="T24" fmla="*/ 141 w 218"/>
                <a:gd name="T25" fmla="*/ 74 h 207"/>
                <a:gd name="T26" fmla="*/ 154 w 218"/>
                <a:gd name="T27" fmla="*/ 36 h 207"/>
                <a:gd name="T28" fmla="*/ 154 w 218"/>
                <a:gd name="T29" fmla="*/ 63 h 207"/>
                <a:gd name="T30" fmla="*/ 154 w 218"/>
                <a:gd name="T31" fmla="*/ 36 h 207"/>
                <a:gd name="T32" fmla="*/ 214 w 218"/>
                <a:gd name="T33" fmla="*/ 126 h 207"/>
                <a:gd name="T34" fmla="*/ 214 w 218"/>
                <a:gd name="T35" fmla="*/ 125 h 207"/>
                <a:gd name="T36" fmla="*/ 202 w 218"/>
                <a:gd name="T37" fmla="*/ 0 h 207"/>
                <a:gd name="T38" fmla="*/ 179 w 218"/>
                <a:gd name="T39" fmla="*/ 3 h 207"/>
                <a:gd name="T40" fmla="*/ 170 w 218"/>
                <a:gd name="T41" fmla="*/ 125 h 207"/>
                <a:gd name="T42" fmla="*/ 176 w 218"/>
                <a:gd name="T43" fmla="*/ 163 h 207"/>
                <a:gd name="T44" fmla="*/ 172 w 218"/>
                <a:gd name="T45" fmla="*/ 179 h 207"/>
                <a:gd name="T46" fmla="*/ 203 w 218"/>
                <a:gd name="T47" fmla="*/ 199 h 207"/>
                <a:gd name="T48" fmla="*/ 207 w 218"/>
                <a:gd name="T49" fmla="*/ 206 h 207"/>
                <a:gd name="T50" fmla="*/ 206 w 218"/>
                <a:gd name="T51" fmla="*/ 182 h 207"/>
                <a:gd name="T52" fmla="*/ 207 w 218"/>
                <a:gd name="T53" fmla="*/ 166 h 207"/>
                <a:gd name="T54" fmla="*/ 207 w 218"/>
                <a:gd name="T55" fmla="*/ 165 h 207"/>
                <a:gd name="T56" fmla="*/ 185 w 218"/>
                <a:gd name="T57" fmla="*/ 7 h 207"/>
                <a:gd name="T58" fmla="*/ 208 w 218"/>
                <a:gd name="T59" fmla="*/ 122 h 207"/>
                <a:gd name="T60" fmla="*/ 198 w 218"/>
                <a:gd name="T61" fmla="*/ 30 h 207"/>
                <a:gd name="T62" fmla="*/ 197 w 218"/>
                <a:gd name="T63" fmla="*/ 122 h 207"/>
                <a:gd name="T64" fmla="*/ 185 w 218"/>
                <a:gd name="T65" fmla="*/ 7 h 207"/>
                <a:gd name="T66" fmla="*/ 210 w 218"/>
                <a:gd name="T67" fmla="*/ 201 h 207"/>
                <a:gd name="T68" fmla="*/ 201 w 218"/>
                <a:gd name="T69" fmla="*/ 189 h 207"/>
                <a:gd name="T70" fmla="*/ 192 w 218"/>
                <a:gd name="T71" fmla="*/ 173 h 207"/>
                <a:gd name="T72" fmla="*/ 194 w 218"/>
                <a:gd name="T73" fmla="*/ 186 h 207"/>
                <a:gd name="T74" fmla="*/ 188 w 218"/>
                <a:gd name="T75" fmla="*/ 169 h 207"/>
                <a:gd name="T76" fmla="*/ 201 w 218"/>
                <a:gd name="T77" fmla="*/ 166 h 207"/>
                <a:gd name="T78" fmla="*/ 201 w 218"/>
                <a:gd name="T79" fmla="*/ 182 h 207"/>
                <a:gd name="T80" fmla="*/ 202 w 218"/>
                <a:gd name="T81" fmla="*/ 159 h 207"/>
                <a:gd name="T82" fmla="*/ 200 w 218"/>
                <a:gd name="T83" fmla="*/ 134 h 207"/>
                <a:gd name="T84" fmla="*/ 195 w 218"/>
                <a:gd name="T85" fmla="*/ 159 h 207"/>
                <a:gd name="T86" fmla="*/ 176 w 218"/>
                <a:gd name="T87" fmla="*/ 128 h 207"/>
                <a:gd name="T88" fmla="*/ 202 w 218"/>
                <a:gd name="T89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8" h="207">
                  <a:moveTo>
                    <a:pt x="32" y="69"/>
                  </a:moveTo>
                  <a:cubicBezTo>
                    <a:pt x="0" y="134"/>
                    <a:pt x="55" y="181"/>
                    <a:pt x="87" y="189"/>
                  </a:cubicBezTo>
                  <a:cubicBezTo>
                    <a:pt x="143" y="203"/>
                    <a:pt x="147" y="164"/>
                    <a:pt x="146" y="138"/>
                  </a:cubicBezTo>
                  <a:cubicBezTo>
                    <a:pt x="145" y="127"/>
                    <a:pt x="153" y="118"/>
                    <a:pt x="163" y="108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61" y="18"/>
                    <a:pt x="152" y="16"/>
                    <a:pt x="142" y="15"/>
                  </a:cubicBezTo>
                  <a:cubicBezTo>
                    <a:pt x="91" y="13"/>
                    <a:pt x="49" y="34"/>
                    <a:pt x="32" y="69"/>
                  </a:cubicBezTo>
                  <a:close/>
                  <a:moveTo>
                    <a:pt x="69" y="114"/>
                  </a:moveTo>
                  <a:cubicBezTo>
                    <a:pt x="61" y="114"/>
                    <a:pt x="54" y="108"/>
                    <a:pt x="54" y="100"/>
                  </a:cubicBezTo>
                  <a:cubicBezTo>
                    <a:pt x="54" y="92"/>
                    <a:pt x="61" y="85"/>
                    <a:pt x="69" y="85"/>
                  </a:cubicBezTo>
                  <a:cubicBezTo>
                    <a:pt x="77" y="85"/>
                    <a:pt x="83" y="92"/>
                    <a:pt x="83" y="100"/>
                  </a:cubicBezTo>
                  <a:cubicBezTo>
                    <a:pt x="83" y="108"/>
                    <a:pt x="77" y="114"/>
                    <a:pt x="69" y="114"/>
                  </a:cubicBezTo>
                  <a:close/>
                  <a:moveTo>
                    <a:pt x="86" y="74"/>
                  </a:moveTo>
                  <a:cubicBezTo>
                    <a:pt x="78" y="74"/>
                    <a:pt x="71" y="67"/>
                    <a:pt x="71" y="58"/>
                  </a:cubicBezTo>
                  <a:cubicBezTo>
                    <a:pt x="71" y="50"/>
                    <a:pt x="78" y="43"/>
                    <a:pt x="86" y="43"/>
                  </a:cubicBezTo>
                  <a:cubicBezTo>
                    <a:pt x="95" y="43"/>
                    <a:pt x="102" y="50"/>
                    <a:pt x="102" y="58"/>
                  </a:cubicBezTo>
                  <a:cubicBezTo>
                    <a:pt x="102" y="67"/>
                    <a:pt x="95" y="74"/>
                    <a:pt x="86" y="74"/>
                  </a:cubicBezTo>
                  <a:close/>
                  <a:moveTo>
                    <a:pt x="119" y="172"/>
                  </a:moveTo>
                  <a:cubicBezTo>
                    <a:pt x="107" y="182"/>
                    <a:pt x="88" y="178"/>
                    <a:pt x="87" y="166"/>
                  </a:cubicBezTo>
                  <a:cubicBezTo>
                    <a:pt x="86" y="149"/>
                    <a:pt x="95" y="134"/>
                    <a:pt x="107" y="130"/>
                  </a:cubicBezTo>
                  <a:cubicBezTo>
                    <a:pt x="111" y="128"/>
                    <a:pt x="120" y="132"/>
                    <a:pt x="123" y="139"/>
                  </a:cubicBezTo>
                  <a:cubicBezTo>
                    <a:pt x="127" y="147"/>
                    <a:pt x="129" y="164"/>
                    <a:pt x="119" y="172"/>
                  </a:cubicBezTo>
                  <a:close/>
                  <a:moveTo>
                    <a:pt x="124" y="92"/>
                  </a:moveTo>
                  <a:cubicBezTo>
                    <a:pt x="114" y="92"/>
                    <a:pt x="106" y="84"/>
                    <a:pt x="106" y="74"/>
                  </a:cubicBezTo>
                  <a:cubicBezTo>
                    <a:pt x="106" y="65"/>
                    <a:pt x="114" y="57"/>
                    <a:pt x="124" y="57"/>
                  </a:cubicBezTo>
                  <a:cubicBezTo>
                    <a:pt x="133" y="57"/>
                    <a:pt x="141" y="65"/>
                    <a:pt x="141" y="74"/>
                  </a:cubicBezTo>
                  <a:cubicBezTo>
                    <a:pt x="141" y="84"/>
                    <a:pt x="133" y="92"/>
                    <a:pt x="124" y="92"/>
                  </a:cubicBezTo>
                  <a:close/>
                  <a:moveTo>
                    <a:pt x="154" y="36"/>
                  </a:moveTo>
                  <a:cubicBezTo>
                    <a:pt x="161" y="36"/>
                    <a:pt x="167" y="42"/>
                    <a:pt x="167" y="49"/>
                  </a:cubicBezTo>
                  <a:cubicBezTo>
                    <a:pt x="167" y="57"/>
                    <a:pt x="161" y="63"/>
                    <a:pt x="154" y="63"/>
                  </a:cubicBezTo>
                  <a:cubicBezTo>
                    <a:pt x="146" y="63"/>
                    <a:pt x="140" y="57"/>
                    <a:pt x="140" y="49"/>
                  </a:cubicBezTo>
                  <a:cubicBezTo>
                    <a:pt x="140" y="42"/>
                    <a:pt x="146" y="36"/>
                    <a:pt x="154" y="36"/>
                  </a:cubicBezTo>
                  <a:close/>
                  <a:moveTo>
                    <a:pt x="208" y="163"/>
                  </a:moveTo>
                  <a:cubicBezTo>
                    <a:pt x="214" y="126"/>
                    <a:pt x="214" y="126"/>
                    <a:pt x="214" y="126"/>
                  </a:cubicBezTo>
                  <a:cubicBezTo>
                    <a:pt x="214" y="126"/>
                    <a:pt x="214" y="126"/>
                    <a:pt x="214" y="125"/>
                  </a:cubicBezTo>
                  <a:cubicBezTo>
                    <a:pt x="214" y="125"/>
                    <a:pt x="214" y="125"/>
                    <a:pt x="214" y="125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2"/>
                    <a:pt x="203" y="0"/>
                    <a:pt x="20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0" y="0"/>
                    <a:pt x="179" y="2"/>
                    <a:pt x="179" y="3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6" y="163"/>
                    <a:pt x="176" y="163"/>
                    <a:pt x="176" y="163"/>
                  </a:cubicBezTo>
                  <a:cubicBezTo>
                    <a:pt x="176" y="164"/>
                    <a:pt x="176" y="165"/>
                    <a:pt x="177" y="165"/>
                  </a:cubicBezTo>
                  <a:cubicBezTo>
                    <a:pt x="175" y="168"/>
                    <a:pt x="172" y="172"/>
                    <a:pt x="172" y="179"/>
                  </a:cubicBezTo>
                  <a:cubicBezTo>
                    <a:pt x="172" y="190"/>
                    <a:pt x="188" y="195"/>
                    <a:pt x="197" y="197"/>
                  </a:cubicBezTo>
                  <a:cubicBezTo>
                    <a:pt x="200" y="198"/>
                    <a:pt x="202" y="199"/>
                    <a:pt x="203" y="199"/>
                  </a:cubicBezTo>
                  <a:cubicBezTo>
                    <a:pt x="206" y="201"/>
                    <a:pt x="207" y="205"/>
                    <a:pt x="205" y="207"/>
                  </a:cubicBezTo>
                  <a:cubicBezTo>
                    <a:pt x="207" y="206"/>
                    <a:pt x="207" y="206"/>
                    <a:pt x="207" y="206"/>
                  </a:cubicBezTo>
                  <a:cubicBezTo>
                    <a:pt x="211" y="204"/>
                    <a:pt x="218" y="197"/>
                    <a:pt x="209" y="187"/>
                  </a:cubicBezTo>
                  <a:cubicBezTo>
                    <a:pt x="207" y="185"/>
                    <a:pt x="206" y="184"/>
                    <a:pt x="206" y="182"/>
                  </a:cubicBezTo>
                  <a:cubicBezTo>
                    <a:pt x="206" y="181"/>
                    <a:pt x="206" y="180"/>
                    <a:pt x="207" y="179"/>
                  </a:cubicBezTo>
                  <a:cubicBezTo>
                    <a:pt x="208" y="176"/>
                    <a:pt x="210" y="172"/>
                    <a:pt x="207" y="166"/>
                  </a:cubicBezTo>
                  <a:cubicBezTo>
                    <a:pt x="206" y="166"/>
                    <a:pt x="206" y="166"/>
                    <a:pt x="206" y="165"/>
                  </a:cubicBezTo>
                  <a:cubicBezTo>
                    <a:pt x="206" y="165"/>
                    <a:pt x="207" y="165"/>
                    <a:pt x="207" y="165"/>
                  </a:cubicBezTo>
                  <a:cubicBezTo>
                    <a:pt x="207" y="164"/>
                    <a:pt x="208" y="164"/>
                    <a:pt x="208" y="163"/>
                  </a:cubicBezTo>
                  <a:close/>
                  <a:moveTo>
                    <a:pt x="185" y="7"/>
                  </a:moveTo>
                  <a:cubicBezTo>
                    <a:pt x="199" y="7"/>
                    <a:pt x="199" y="7"/>
                    <a:pt x="199" y="7"/>
                  </a:cubicBezTo>
                  <a:cubicBezTo>
                    <a:pt x="208" y="122"/>
                    <a:pt x="208" y="122"/>
                    <a:pt x="208" y="122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98" y="30"/>
                    <a:pt x="198" y="30"/>
                    <a:pt x="198" y="30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7" y="122"/>
                    <a:pt x="197" y="122"/>
                    <a:pt x="197" y="122"/>
                  </a:cubicBezTo>
                  <a:cubicBezTo>
                    <a:pt x="176" y="122"/>
                    <a:pt x="176" y="122"/>
                    <a:pt x="176" y="122"/>
                  </a:cubicBezTo>
                  <a:lnTo>
                    <a:pt x="185" y="7"/>
                  </a:lnTo>
                  <a:close/>
                  <a:moveTo>
                    <a:pt x="207" y="189"/>
                  </a:moveTo>
                  <a:cubicBezTo>
                    <a:pt x="213" y="194"/>
                    <a:pt x="210" y="201"/>
                    <a:pt x="210" y="201"/>
                  </a:cubicBezTo>
                  <a:cubicBezTo>
                    <a:pt x="210" y="201"/>
                    <a:pt x="210" y="197"/>
                    <a:pt x="208" y="194"/>
                  </a:cubicBezTo>
                  <a:cubicBezTo>
                    <a:pt x="207" y="191"/>
                    <a:pt x="204" y="191"/>
                    <a:pt x="201" y="189"/>
                  </a:cubicBezTo>
                  <a:cubicBezTo>
                    <a:pt x="197" y="187"/>
                    <a:pt x="194" y="185"/>
                    <a:pt x="192" y="180"/>
                  </a:cubicBezTo>
                  <a:cubicBezTo>
                    <a:pt x="191" y="176"/>
                    <a:pt x="192" y="173"/>
                    <a:pt x="192" y="173"/>
                  </a:cubicBezTo>
                  <a:cubicBezTo>
                    <a:pt x="192" y="173"/>
                    <a:pt x="190" y="175"/>
                    <a:pt x="190" y="178"/>
                  </a:cubicBezTo>
                  <a:cubicBezTo>
                    <a:pt x="190" y="183"/>
                    <a:pt x="194" y="186"/>
                    <a:pt x="194" y="186"/>
                  </a:cubicBezTo>
                  <a:cubicBezTo>
                    <a:pt x="194" y="186"/>
                    <a:pt x="189" y="185"/>
                    <a:pt x="187" y="180"/>
                  </a:cubicBezTo>
                  <a:cubicBezTo>
                    <a:pt x="185" y="177"/>
                    <a:pt x="187" y="174"/>
                    <a:pt x="188" y="169"/>
                  </a:cubicBezTo>
                  <a:cubicBezTo>
                    <a:pt x="188" y="168"/>
                    <a:pt x="188" y="167"/>
                    <a:pt x="188" y="166"/>
                  </a:cubicBezTo>
                  <a:cubicBezTo>
                    <a:pt x="201" y="166"/>
                    <a:pt x="201" y="166"/>
                    <a:pt x="201" y="166"/>
                  </a:cubicBezTo>
                  <a:cubicBezTo>
                    <a:pt x="202" y="167"/>
                    <a:pt x="203" y="169"/>
                    <a:pt x="203" y="172"/>
                  </a:cubicBezTo>
                  <a:cubicBezTo>
                    <a:pt x="203" y="178"/>
                    <a:pt x="201" y="179"/>
                    <a:pt x="201" y="182"/>
                  </a:cubicBezTo>
                  <a:cubicBezTo>
                    <a:pt x="202" y="185"/>
                    <a:pt x="205" y="187"/>
                    <a:pt x="207" y="189"/>
                  </a:cubicBezTo>
                  <a:close/>
                  <a:moveTo>
                    <a:pt x="202" y="159"/>
                  </a:moveTo>
                  <a:cubicBezTo>
                    <a:pt x="198" y="159"/>
                    <a:pt x="198" y="159"/>
                    <a:pt x="198" y="159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197" y="134"/>
                    <a:pt x="197" y="134"/>
                    <a:pt x="197" y="134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82" y="159"/>
                    <a:pt x="182" y="159"/>
                    <a:pt x="182" y="159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207" y="128"/>
                    <a:pt x="207" y="128"/>
                    <a:pt x="207" y="128"/>
                  </a:cubicBezTo>
                  <a:lnTo>
                    <a:pt x="202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50" name="Freeform 78"/>
            <p:cNvSpPr>
              <a:spLocks noEditPoints="1"/>
            </p:cNvSpPr>
            <p:nvPr/>
          </p:nvSpPr>
          <p:spPr bwMode="auto">
            <a:xfrm>
              <a:off x="7617938" y="1883103"/>
              <a:ext cx="149177" cy="125136"/>
            </a:xfrm>
            <a:custGeom>
              <a:avLst/>
              <a:gdLst>
                <a:gd name="T0" fmla="*/ 138 w 202"/>
                <a:gd name="T1" fmla="*/ 142 h 169"/>
                <a:gd name="T2" fmla="*/ 142 w 202"/>
                <a:gd name="T3" fmla="*/ 153 h 169"/>
                <a:gd name="T4" fmla="*/ 126 w 202"/>
                <a:gd name="T5" fmla="*/ 153 h 169"/>
                <a:gd name="T6" fmla="*/ 97 w 202"/>
                <a:gd name="T7" fmla="*/ 148 h 169"/>
                <a:gd name="T8" fmla="*/ 86 w 202"/>
                <a:gd name="T9" fmla="*/ 151 h 169"/>
                <a:gd name="T10" fmla="*/ 71 w 202"/>
                <a:gd name="T11" fmla="*/ 147 h 169"/>
                <a:gd name="T12" fmla="*/ 60 w 202"/>
                <a:gd name="T13" fmla="*/ 147 h 169"/>
                <a:gd name="T14" fmla="*/ 60 w 202"/>
                <a:gd name="T15" fmla="*/ 73 h 169"/>
                <a:gd name="T16" fmla="*/ 80 w 202"/>
                <a:gd name="T17" fmla="*/ 70 h 169"/>
                <a:gd name="T18" fmla="*/ 101 w 202"/>
                <a:gd name="T19" fmla="*/ 48 h 169"/>
                <a:gd name="T20" fmla="*/ 122 w 202"/>
                <a:gd name="T21" fmla="*/ 21 h 169"/>
                <a:gd name="T22" fmla="*/ 133 w 202"/>
                <a:gd name="T23" fmla="*/ 3 h 169"/>
                <a:gd name="T24" fmla="*/ 144 w 202"/>
                <a:gd name="T25" fmla="*/ 29 h 169"/>
                <a:gd name="T26" fmla="*/ 131 w 202"/>
                <a:gd name="T27" fmla="*/ 67 h 169"/>
                <a:gd name="T28" fmla="*/ 131 w 202"/>
                <a:gd name="T29" fmla="*/ 91 h 169"/>
                <a:gd name="T30" fmla="*/ 122 w 202"/>
                <a:gd name="T31" fmla="*/ 113 h 169"/>
                <a:gd name="T32" fmla="*/ 135 w 202"/>
                <a:gd name="T33" fmla="*/ 98 h 169"/>
                <a:gd name="T34" fmla="*/ 140 w 202"/>
                <a:gd name="T35" fmla="*/ 70 h 169"/>
                <a:gd name="T36" fmla="*/ 145 w 202"/>
                <a:gd name="T37" fmla="*/ 66 h 169"/>
                <a:gd name="T38" fmla="*/ 142 w 202"/>
                <a:gd name="T39" fmla="*/ 76 h 169"/>
                <a:gd name="T40" fmla="*/ 148 w 202"/>
                <a:gd name="T41" fmla="*/ 90 h 169"/>
                <a:gd name="T42" fmla="*/ 146 w 202"/>
                <a:gd name="T43" fmla="*/ 98 h 169"/>
                <a:gd name="T44" fmla="*/ 148 w 202"/>
                <a:gd name="T45" fmla="*/ 107 h 169"/>
                <a:gd name="T46" fmla="*/ 142 w 202"/>
                <a:gd name="T47" fmla="*/ 120 h 169"/>
                <a:gd name="T48" fmla="*/ 144 w 202"/>
                <a:gd name="T49" fmla="*/ 129 h 169"/>
                <a:gd name="T50" fmla="*/ 138 w 202"/>
                <a:gd name="T51" fmla="*/ 142 h 169"/>
                <a:gd name="T52" fmla="*/ 202 w 202"/>
                <a:gd name="T53" fmla="*/ 98 h 169"/>
                <a:gd name="T54" fmla="*/ 190 w 202"/>
                <a:gd name="T55" fmla="*/ 87 h 169"/>
                <a:gd name="T56" fmla="*/ 184 w 202"/>
                <a:gd name="T57" fmla="*/ 87 h 169"/>
                <a:gd name="T58" fmla="*/ 194 w 202"/>
                <a:gd name="T59" fmla="*/ 76 h 169"/>
                <a:gd name="T60" fmla="*/ 182 w 202"/>
                <a:gd name="T61" fmla="*/ 65 h 169"/>
                <a:gd name="T62" fmla="*/ 159 w 202"/>
                <a:gd name="T63" fmla="*/ 65 h 169"/>
                <a:gd name="T64" fmla="*/ 148 w 202"/>
                <a:gd name="T65" fmla="*/ 76 h 169"/>
                <a:gd name="T66" fmla="*/ 160 w 202"/>
                <a:gd name="T67" fmla="*/ 87 h 169"/>
                <a:gd name="T68" fmla="*/ 161 w 202"/>
                <a:gd name="T69" fmla="*/ 87 h 169"/>
                <a:gd name="T70" fmla="*/ 152 w 202"/>
                <a:gd name="T71" fmla="*/ 98 h 169"/>
                <a:gd name="T72" fmla="*/ 161 w 202"/>
                <a:gd name="T73" fmla="*/ 109 h 169"/>
                <a:gd name="T74" fmla="*/ 160 w 202"/>
                <a:gd name="T75" fmla="*/ 109 h 169"/>
                <a:gd name="T76" fmla="*/ 148 w 202"/>
                <a:gd name="T77" fmla="*/ 120 h 169"/>
                <a:gd name="T78" fmla="*/ 157 w 202"/>
                <a:gd name="T79" fmla="*/ 131 h 169"/>
                <a:gd name="T80" fmla="*/ 156 w 202"/>
                <a:gd name="T81" fmla="*/ 131 h 169"/>
                <a:gd name="T82" fmla="*/ 144 w 202"/>
                <a:gd name="T83" fmla="*/ 142 h 169"/>
                <a:gd name="T84" fmla="*/ 156 w 202"/>
                <a:gd name="T85" fmla="*/ 153 h 169"/>
                <a:gd name="T86" fmla="*/ 167 w 202"/>
                <a:gd name="T87" fmla="*/ 153 h 169"/>
                <a:gd name="T88" fmla="*/ 179 w 202"/>
                <a:gd name="T89" fmla="*/ 153 h 169"/>
                <a:gd name="T90" fmla="*/ 191 w 202"/>
                <a:gd name="T91" fmla="*/ 142 h 169"/>
                <a:gd name="T92" fmla="*/ 181 w 202"/>
                <a:gd name="T93" fmla="*/ 131 h 169"/>
                <a:gd name="T94" fmla="*/ 186 w 202"/>
                <a:gd name="T95" fmla="*/ 131 h 169"/>
                <a:gd name="T96" fmla="*/ 198 w 202"/>
                <a:gd name="T97" fmla="*/ 120 h 169"/>
                <a:gd name="T98" fmla="*/ 189 w 202"/>
                <a:gd name="T99" fmla="*/ 109 h 169"/>
                <a:gd name="T100" fmla="*/ 190 w 202"/>
                <a:gd name="T101" fmla="*/ 109 h 169"/>
                <a:gd name="T102" fmla="*/ 202 w 202"/>
                <a:gd name="T103" fmla="*/ 98 h 169"/>
                <a:gd name="T104" fmla="*/ 0 w 202"/>
                <a:gd name="T105" fmla="*/ 66 h 169"/>
                <a:gd name="T106" fmla="*/ 53 w 202"/>
                <a:gd name="T107" fmla="*/ 66 h 169"/>
                <a:gd name="T108" fmla="*/ 53 w 202"/>
                <a:gd name="T109" fmla="*/ 169 h 169"/>
                <a:gd name="T110" fmla="*/ 0 w 202"/>
                <a:gd name="T111" fmla="*/ 169 h 169"/>
                <a:gd name="T112" fmla="*/ 0 w 202"/>
                <a:gd name="T113" fmla="*/ 66 h 169"/>
                <a:gd name="T114" fmla="*/ 32 w 202"/>
                <a:gd name="T115" fmla="*/ 152 h 169"/>
                <a:gd name="T116" fmla="*/ 38 w 202"/>
                <a:gd name="T117" fmla="*/ 159 h 169"/>
                <a:gd name="T118" fmla="*/ 45 w 202"/>
                <a:gd name="T119" fmla="*/ 152 h 169"/>
                <a:gd name="T120" fmla="*/ 38 w 202"/>
                <a:gd name="T121" fmla="*/ 146 h 169"/>
                <a:gd name="T122" fmla="*/ 32 w 202"/>
                <a:gd name="T123" fmla="*/ 15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2" h="169">
                  <a:moveTo>
                    <a:pt x="138" y="142"/>
                  </a:moveTo>
                  <a:cubicBezTo>
                    <a:pt x="138" y="146"/>
                    <a:pt x="139" y="150"/>
                    <a:pt x="142" y="153"/>
                  </a:cubicBezTo>
                  <a:cubicBezTo>
                    <a:pt x="126" y="153"/>
                    <a:pt x="126" y="153"/>
                    <a:pt x="126" y="153"/>
                  </a:cubicBezTo>
                  <a:cubicBezTo>
                    <a:pt x="119" y="153"/>
                    <a:pt x="102" y="148"/>
                    <a:pt x="97" y="148"/>
                  </a:cubicBezTo>
                  <a:cubicBezTo>
                    <a:pt x="92" y="148"/>
                    <a:pt x="90" y="151"/>
                    <a:pt x="86" y="151"/>
                  </a:cubicBezTo>
                  <a:cubicBezTo>
                    <a:pt x="82" y="151"/>
                    <a:pt x="75" y="147"/>
                    <a:pt x="71" y="147"/>
                  </a:cubicBezTo>
                  <a:cubicBezTo>
                    <a:pt x="60" y="147"/>
                    <a:pt x="60" y="147"/>
                    <a:pt x="60" y="147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4" y="73"/>
                    <a:pt x="73" y="74"/>
                    <a:pt x="80" y="70"/>
                  </a:cubicBezTo>
                  <a:cubicBezTo>
                    <a:pt x="89" y="64"/>
                    <a:pt x="96" y="54"/>
                    <a:pt x="101" y="48"/>
                  </a:cubicBezTo>
                  <a:cubicBezTo>
                    <a:pt x="106" y="41"/>
                    <a:pt x="116" y="35"/>
                    <a:pt x="122" y="21"/>
                  </a:cubicBezTo>
                  <a:cubicBezTo>
                    <a:pt x="125" y="14"/>
                    <a:pt x="123" y="0"/>
                    <a:pt x="133" y="3"/>
                  </a:cubicBezTo>
                  <a:cubicBezTo>
                    <a:pt x="144" y="7"/>
                    <a:pt x="144" y="17"/>
                    <a:pt x="144" y="29"/>
                  </a:cubicBezTo>
                  <a:cubicBezTo>
                    <a:pt x="143" y="40"/>
                    <a:pt x="132" y="63"/>
                    <a:pt x="131" y="67"/>
                  </a:cubicBezTo>
                  <a:cubicBezTo>
                    <a:pt x="129" y="76"/>
                    <a:pt x="131" y="82"/>
                    <a:pt x="131" y="91"/>
                  </a:cubicBezTo>
                  <a:cubicBezTo>
                    <a:pt x="130" y="104"/>
                    <a:pt x="122" y="113"/>
                    <a:pt x="122" y="113"/>
                  </a:cubicBezTo>
                  <a:cubicBezTo>
                    <a:pt x="122" y="113"/>
                    <a:pt x="133" y="106"/>
                    <a:pt x="135" y="98"/>
                  </a:cubicBezTo>
                  <a:cubicBezTo>
                    <a:pt x="137" y="89"/>
                    <a:pt x="135" y="80"/>
                    <a:pt x="140" y="70"/>
                  </a:cubicBezTo>
                  <a:cubicBezTo>
                    <a:pt x="142" y="68"/>
                    <a:pt x="143" y="67"/>
                    <a:pt x="145" y="66"/>
                  </a:cubicBezTo>
                  <a:cubicBezTo>
                    <a:pt x="143" y="69"/>
                    <a:pt x="142" y="72"/>
                    <a:pt x="142" y="76"/>
                  </a:cubicBezTo>
                  <a:cubicBezTo>
                    <a:pt x="142" y="82"/>
                    <a:pt x="144" y="86"/>
                    <a:pt x="148" y="90"/>
                  </a:cubicBezTo>
                  <a:cubicBezTo>
                    <a:pt x="147" y="92"/>
                    <a:pt x="146" y="95"/>
                    <a:pt x="146" y="98"/>
                  </a:cubicBezTo>
                  <a:cubicBezTo>
                    <a:pt x="146" y="101"/>
                    <a:pt x="147" y="104"/>
                    <a:pt x="148" y="107"/>
                  </a:cubicBezTo>
                  <a:cubicBezTo>
                    <a:pt x="144" y="110"/>
                    <a:pt x="142" y="115"/>
                    <a:pt x="142" y="120"/>
                  </a:cubicBezTo>
                  <a:cubicBezTo>
                    <a:pt x="142" y="123"/>
                    <a:pt x="143" y="126"/>
                    <a:pt x="144" y="129"/>
                  </a:cubicBezTo>
                  <a:cubicBezTo>
                    <a:pt x="140" y="132"/>
                    <a:pt x="138" y="137"/>
                    <a:pt x="138" y="142"/>
                  </a:cubicBezTo>
                  <a:moveTo>
                    <a:pt x="202" y="98"/>
                  </a:moveTo>
                  <a:cubicBezTo>
                    <a:pt x="202" y="92"/>
                    <a:pt x="197" y="87"/>
                    <a:pt x="190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90" y="86"/>
                    <a:pt x="194" y="82"/>
                    <a:pt x="194" y="76"/>
                  </a:cubicBezTo>
                  <a:cubicBezTo>
                    <a:pt x="194" y="70"/>
                    <a:pt x="188" y="65"/>
                    <a:pt x="182" y="65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52" y="65"/>
                    <a:pt x="148" y="70"/>
                    <a:pt x="148" y="76"/>
                  </a:cubicBezTo>
                  <a:cubicBezTo>
                    <a:pt x="148" y="82"/>
                    <a:pt x="153" y="87"/>
                    <a:pt x="160" y="87"/>
                  </a:cubicBezTo>
                  <a:cubicBezTo>
                    <a:pt x="161" y="87"/>
                    <a:pt x="161" y="87"/>
                    <a:pt x="161" y="87"/>
                  </a:cubicBezTo>
                  <a:cubicBezTo>
                    <a:pt x="156" y="89"/>
                    <a:pt x="152" y="93"/>
                    <a:pt x="152" y="98"/>
                  </a:cubicBezTo>
                  <a:cubicBezTo>
                    <a:pt x="152" y="104"/>
                    <a:pt x="156" y="108"/>
                    <a:pt x="161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53" y="109"/>
                    <a:pt x="148" y="114"/>
                    <a:pt x="148" y="120"/>
                  </a:cubicBezTo>
                  <a:cubicBezTo>
                    <a:pt x="148" y="126"/>
                    <a:pt x="152" y="130"/>
                    <a:pt x="157" y="131"/>
                  </a:cubicBezTo>
                  <a:cubicBezTo>
                    <a:pt x="156" y="131"/>
                    <a:pt x="156" y="131"/>
                    <a:pt x="156" y="131"/>
                  </a:cubicBezTo>
                  <a:cubicBezTo>
                    <a:pt x="149" y="131"/>
                    <a:pt x="144" y="136"/>
                    <a:pt x="144" y="142"/>
                  </a:cubicBezTo>
                  <a:cubicBezTo>
                    <a:pt x="144" y="148"/>
                    <a:pt x="149" y="153"/>
                    <a:pt x="156" y="153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79" y="153"/>
                    <a:pt x="179" y="153"/>
                    <a:pt x="179" y="153"/>
                  </a:cubicBezTo>
                  <a:cubicBezTo>
                    <a:pt x="185" y="153"/>
                    <a:pt x="191" y="148"/>
                    <a:pt x="191" y="142"/>
                  </a:cubicBezTo>
                  <a:cubicBezTo>
                    <a:pt x="191" y="137"/>
                    <a:pt x="186" y="132"/>
                    <a:pt x="181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3" y="131"/>
                    <a:pt x="198" y="126"/>
                    <a:pt x="198" y="120"/>
                  </a:cubicBezTo>
                  <a:cubicBezTo>
                    <a:pt x="198" y="115"/>
                    <a:pt x="194" y="111"/>
                    <a:pt x="189" y="109"/>
                  </a:cubicBezTo>
                  <a:cubicBezTo>
                    <a:pt x="190" y="109"/>
                    <a:pt x="190" y="109"/>
                    <a:pt x="190" y="109"/>
                  </a:cubicBezTo>
                  <a:cubicBezTo>
                    <a:pt x="197" y="109"/>
                    <a:pt x="202" y="104"/>
                    <a:pt x="202" y="98"/>
                  </a:cubicBezTo>
                  <a:moveTo>
                    <a:pt x="0" y="66"/>
                  </a:moveTo>
                  <a:cubicBezTo>
                    <a:pt x="53" y="66"/>
                    <a:pt x="53" y="66"/>
                    <a:pt x="53" y="66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0" y="169"/>
                    <a:pt x="0" y="169"/>
                    <a:pt x="0" y="169"/>
                  </a:cubicBezTo>
                  <a:lnTo>
                    <a:pt x="0" y="66"/>
                  </a:lnTo>
                  <a:close/>
                  <a:moveTo>
                    <a:pt x="32" y="152"/>
                  </a:moveTo>
                  <a:cubicBezTo>
                    <a:pt x="32" y="156"/>
                    <a:pt x="35" y="159"/>
                    <a:pt x="38" y="159"/>
                  </a:cubicBezTo>
                  <a:cubicBezTo>
                    <a:pt x="42" y="159"/>
                    <a:pt x="45" y="156"/>
                    <a:pt x="45" y="152"/>
                  </a:cubicBezTo>
                  <a:cubicBezTo>
                    <a:pt x="45" y="149"/>
                    <a:pt x="42" y="146"/>
                    <a:pt x="38" y="146"/>
                  </a:cubicBezTo>
                  <a:cubicBezTo>
                    <a:pt x="35" y="146"/>
                    <a:pt x="32" y="149"/>
                    <a:pt x="32" y="152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51" name="Freeform 20"/>
            <p:cNvSpPr>
              <a:spLocks noEditPoints="1"/>
            </p:cNvSpPr>
            <p:nvPr/>
          </p:nvSpPr>
          <p:spPr bwMode="auto">
            <a:xfrm>
              <a:off x="7388641" y="1897099"/>
              <a:ext cx="204702" cy="206506"/>
            </a:xfrm>
            <a:custGeom>
              <a:avLst/>
              <a:gdLst>
                <a:gd name="T0" fmla="*/ 188 w 192"/>
                <a:gd name="T1" fmla="*/ 15 h 193"/>
                <a:gd name="T2" fmla="*/ 177 w 192"/>
                <a:gd name="T3" fmla="*/ 5 h 193"/>
                <a:gd name="T4" fmla="*/ 161 w 192"/>
                <a:gd name="T5" fmla="*/ 5 h 193"/>
                <a:gd name="T6" fmla="*/ 146 w 192"/>
                <a:gd name="T7" fmla="*/ 20 h 193"/>
                <a:gd name="T8" fmla="*/ 123 w 192"/>
                <a:gd name="T9" fmla="*/ 25 h 193"/>
                <a:gd name="T10" fmla="*/ 121 w 192"/>
                <a:gd name="T11" fmla="*/ 28 h 193"/>
                <a:gd name="T12" fmla="*/ 112 w 192"/>
                <a:gd name="T13" fmla="*/ 25 h 193"/>
                <a:gd name="T14" fmla="*/ 96 w 192"/>
                <a:gd name="T15" fmla="*/ 32 h 193"/>
                <a:gd name="T16" fmla="*/ 42 w 192"/>
                <a:gd name="T17" fmla="*/ 87 h 193"/>
                <a:gd name="T18" fmla="*/ 41 w 192"/>
                <a:gd name="T19" fmla="*/ 90 h 193"/>
                <a:gd name="T20" fmla="*/ 42 w 192"/>
                <a:gd name="T21" fmla="*/ 91 h 193"/>
                <a:gd name="T22" fmla="*/ 44 w 192"/>
                <a:gd name="T23" fmla="*/ 92 h 193"/>
                <a:gd name="T24" fmla="*/ 60 w 192"/>
                <a:gd name="T25" fmla="*/ 84 h 193"/>
                <a:gd name="T26" fmla="*/ 59 w 192"/>
                <a:gd name="T27" fmla="*/ 78 h 193"/>
                <a:gd name="T28" fmla="*/ 101 w 192"/>
                <a:gd name="T29" fmla="*/ 37 h 193"/>
                <a:gd name="T30" fmla="*/ 112 w 192"/>
                <a:gd name="T31" fmla="*/ 31 h 193"/>
                <a:gd name="T32" fmla="*/ 117 w 192"/>
                <a:gd name="T33" fmla="*/ 32 h 193"/>
                <a:gd name="T34" fmla="*/ 94 w 192"/>
                <a:gd name="T35" fmla="*/ 55 h 193"/>
                <a:gd name="T36" fmla="*/ 94 w 192"/>
                <a:gd name="T37" fmla="*/ 55 h 193"/>
                <a:gd name="T38" fmla="*/ 37 w 192"/>
                <a:gd name="T39" fmla="*/ 112 h 193"/>
                <a:gd name="T40" fmla="*/ 33 w 192"/>
                <a:gd name="T41" fmla="*/ 116 h 193"/>
                <a:gd name="T42" fmla="*/ 4 w 192"/>
                <a:gd name="T43" fmla="*/ 174 h 193"/>
                <a:gd name="T44" fmla="*/ 5 w 192"/>
                <a:gd name="T45" fmla="*/ 176 h 193"/>
                <a:gd name="T46" fmla="*/ 1 w 192"/>
                <a:gd name="T47" fmla="*/ 186 h 193"/>
                <a:gd name="T48" fmla="*/ 7 w 192"/>
                <a:gd name="T49" fmla="*/ 191 h 193"/>
                <a:gd name="T50" fmla="*/ 17 w 192"/>
                <a:gd name="T51" fmla="*/ 188 h 193"/>
                <a:gd name="T52" fmla="*/ 19 w 192"/>
                <a:gd name="T53" fmla="*/ 189 h 193"/>
                <a:gd name="T54" fmla="*/ 76 w 192"/>
                <a:gd name="T55" fmla="*/ 160 h 193"/>
                <a:gd name="T56" fmla="*/ 80 w 192"/>
                <a:gd name="T57" fmla="*/ 156 h 193"/>
                <a:gd name="T58" fmla="*/ 125 w 192"/>
                <a:gd name="T59" fmla="*/ 112 h 193"/>
                <a:gd name="T60" fmla="*/ 141 w 192"/>
                <a:gd name="T61" fmla="*/ 96 h 193"/>
                <a:gd name="T62" fmla="*/ 167 w 192"/>
                <a:gd name="T63" fmla="*/ 69 h 193"/>
                <a:gd name="T64" fmla="*/ 173 w 192"/>
                <a:gd name="T65" fmla="*/ 47 h 193"/>
                <a:gd name="T66" fmla="*/ 188 w 192"/>
                <a:gd name="T67" fmla="*/ 31 h 193"/>
                <a:gd name="T68" fmla="*/ 188 w 192"/>
                <a:gd name="T69" fmla="*/ 15 h 193"/>
                <a:gd name="T70" fmla="*/ 21 w 192"/>
                <a:gd name="T71" fmla="*/ 180 h 193"/>
                <a:gd name="T72" fmla="*/ 13 w 192"/>
                <a:gd name="T73" fmla="*/ 172 h 193"/>
                <a:gd name="T74" fmla="*/ 38 w 192"/>
                <a:gd name="T75" fmla="*/ 122 h 193"/>
                <a:gd name="T76" fmla="*/ 71 w 192"/>
                <a:gd name="T77" fmla="*/ 155 h 193"/>
                <a:gd name="T78" fmla="*/ 21 w 192"/>
                <a:gd name="T79" fmla="*/ 180 h 193"/>
                <a:gd name="T80" fmla="*/ 162 w 192"/>
                <a:gd name="T81" fmla="*/ 64 h 193"/>
                <a:gd name="T82" fmla="*/ 133 w 192"/>
                <a:gd name="T83" fmla="*/ 92 h 193"/>
                <a:gd name="T84" fmla="*/ 84 w 192"/>
                <a:gd name="T85" fmla="*/ 141 h 193"/>
                <a:gd name="T86" fmla="*/ 52 w 192"/>
                <a:gd name="T87" fmla="*/ 108 h 193"/>
                <a:gd name="T88" fmla="*/ 129 w 192"/>
                <a:gd name="T89" fmla="*/ 31 h 193"/>
                <a:gd name="T90" fmla="*/ 142 w 192"/>
                <a:gd name="T91" fmla="*/ 27 h 193"/>
                <a:gd name="T92" fmla="*/ 166 w 192"/>
                <a:gd name="T93" fmla="*/ 51 h 193"/>
                <a:gd name="T94" fmla="*/ 162 w 192"/>
                <a:gd name="T95" fmla="*/ 64 h 193"/>
                <a:gd name="T96" fmla="*/ 182 w 192"/>
                <a:gd name="T97" fmla="*/ 26 h 193"/>
                <a:gd name="T98" fmla="*/ 167 w 192"/>
                <a:gd name="T99" fmla="*/ 41 h 193"/>
                <a:gd name="T100" fmla="*/ 152 w 192"/>
                <a:gd name="T101" fmla="*/ 26 h 193"/>
                <a:gd name="T102" fmla="*/ 167 w 192"/>
                <a:gd name="T103" fmla="*/ 11 h 193"/>
                <a:gd name="T104" fmla="*/ 172 w 192"/>
                <a:gd name="T105" fmla="*/ 11 h 193"/>
                <a:gd name="T106" fmla="*/ 182 w 192"/>
                <a:gd name="T107" fmla="*/ 21 h 193"/>
                <a:gd name="T108" fmla="*/ 182 w 192"/>
                <a:gd name="T109" fmla="*/ 2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2" h="193">
                  <a:moveTo>
                    <a:pt x="188" y="15"/>
                  </a:moveTo>
                  <a:cubicBezTo>
                    <a:pt x="177" y="5"/>
                    <a:pt x="177" y="5"/>
                    <a:pt x="177" y="5"/>
                  </a:cubicBezTo>
                  <a:cubicBezTo>
                    <a:pt x="173" y="0"/>
                    <a:pt x="166" y="0"/>
                    <a:pt x="161" y="5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0" y="16"/>
                    <a:pt x="128" y="20"/>
                    <a:pt x="123" y="25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19" y="26"/>
                    <a:pt x="116" y="25"/>
                    <a:pt x="112" y="25"/>
                  </a:cubicBezTo>
                  <a:cubicBezTo>
                    <a:pt x="107" y="25"/>
                    <a:pt x="101" y="27"/>
                    <a:pt x="96" y="32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1" y="88"/>
                    <a:pt x="41" y="89"/>
                    <a:pt x="41" y="90"/>
                  </a:cubicBezTo>
                  <a:cubicBezTo>
                    <a:pt x="41" y="90"/>
                    <a:pt x="42" y="91"/>
                    <a:pt x="42" y="91"/>
                  </a:cubicBezTo>
                  <a:cubicBezTo>
                    <a:pt x="43" y="92"/>
                    <a:pt x="43" y="92"/>
                    <a:pt x="44" y="92"/>
                  </a:cubicBezTo>
                  <a:cubicBezTo>
                    <a:pt x="49" y="92"/>
                    <a:pt x="60" y="91"/>
                    <a:pt x="60" y="84"/>
                  </a:cubicBezTo>
                  <a:cubicBezTo>
                    <a:pt x="60" y="82"/>
                    <a:pt x="60" y="79"/>
                    <a:pt x="59" y="78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4" y="33"/>
                    <a:pt x="108" y="31"/>
                    <a:pt x="112" y="31"/>
                  </a:cubicBezTo>
                  <a:cubicBezTo>
                    <a:pt x="114" y="31"/>
                    <a:pt x="115" y="32"/>
                    <a:pt x="117" y="32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14" y="134"/>
                    <a:pt x="4" y="174"/>
                    <a:pt x="4" y="174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0" y="191"/>
                    <a:pt x="2" y="193"/>
                    <a:pt x="7" y="191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9" y="189"/>
                    <a:pt x="58" y="178"/>
                    <a:pt x="76" y="160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67" y="69"/>
                    <a:pt x="167" y="69"/>
                    <a:pt x="167" y="69"/>
                  </a:cubicBezTo>
                  <a:cubicBezTo>
                    <a:pt x="172" y="64"/>
                    <a:pt x="176" y="53"/>
                    <a:pt x="173" y="47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92" y="27"/>
                    <a:pt x="192" y="20"/>
                    <a:pt x="188" y="15"/>
                  </a:cubicBezTo>
                  <a:close/>
                  <a:moveTo>
                    <a:pt x="21" y="180"/>
                  </a:moveTo>
                  <a:cubicBezTo>
                    <a:pt x="13" y="172"/>
                    <a:pt x="13" y="172"/>
                    <a:pt x="13" y="172"/>
                  </a:cubicBezTo>
                  <a:cubicBezTo>
                    <a:pt x="16" y="162"/>
                    <a:pt x="25" y="135"/>
                    <a:pt x="38" y="122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58" y="168"/>
                    <a:pt x="31" y="177"/>
                    <a:pt x="21" y="180"/>
                  </a:cubicBezTo>
                  <a:close/>
                  <a:moveTo>
                    <a:pt x="162" y="64"/>
                  </a:moveTo>
                  <a:cubicBezTo>
                    <a:pt x="133" y="92"/>
                    <a:pt x="133" y="92"/>
                    <a:pt x="133" y="92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2" y="28"/>
                    <a:pt x="140" y="26"/>
                    <a:pt x="142" y="27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7" y="53"/>
                    <a:pt x="165" y="60"/>
                    <a:pt x="162" y="64"/>
                  </a:cubicBezTo>
                  <a:close/>
                  <a:moveTo>
                    <a:pt x="182" y="26"/>
                  </a:moveTo>
                  <a:cubicBezTo>
                    <a:pt x="167" y="41"/>
                    <a:pt x="167" y="41"/>
                    <a:pt x="167" y="41"/>
                  </a:cubicBezTo>
                  <a:cubicBezTo>
                    <a:pt x="152" y="26"/>
                    <a:pt x="152" y="26"/>
                    <a:pt x="152" y="26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8" y="9"/>
                    <a:pt x="171" y="9"/>
                    <a:pt x="172" y="11"/>
                  </a:cubicBezTo>
                  <a:cubicBezTo>
                    <a:pt x="182" y="21"/>
                    <a:pt x="182" y="21"/>
                    <a:pt x="182" y="21"/>
                  </a:cubicBezTo>
                  <a:cubicBezTo>
                    <a:pt x="184" y="22"/>
                    <a:pt x="184" y="24"/>
                    <a:pt x="182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52" name="Freeform 53"/>
            <p:cNvSpPr>
              <a:spLocks noEditPoints="1"/>
            </p:cNvSpPr>
            <p:nvPr/>
          </p:nvSpPr>
          <p:spPr bwMode="auto">
            <a:xfrm>
              <a:off x="6615644" y="2127901"/>
              <a:ext cx="139027" cy="118328"/>
            </a:xfrm>
            <a:custGeom>
              <a:avLst/>
              <a:gdLst>
                <a:gd name="T0" fmla="*/ 450 w 450"/>
                <a:gd name="T1" fmla="*/ 0 h 383"/>
                <a:gd name="T2" fmla="*/ 337 w 450"/>
                <a:gd name="T3" fmla="*/ 383 h 383"/>
                <a:gd name="T4" fmla="*/ 149 w 450"/>
                <a:gd name="T5" fmla="*/ 248 h 383"/>
                <a:gd name="T6" fmla="*/ 450 w 450"/>
                <a:gd name="T7" fmla="*/ 0 h 383"/>
                <a:gd name="T8" fmla="*/ 128 w 450"/>
                <a:gd name="T9" fmla="*/ 231 h 383"/>
                <a:gd name="T10" fmla="*/ 450 w 450"/>
                <a:gd name="T11" fmla="*/ 0 h 383"/>
                <a:gd name="T12" fmla="*/ 0 w 450"/>
                <a:gd name="T13" fmla="*/ 139 h 383"/>
                <a:gd name="T14" fmla="*/ 128 w 450"/>
                <a:gd name="T15" fmla="*/ 231 h 383"/>
                <a:gd name="T16" fmla="*/ 149 w 450"/>
                <a:gd name="T17" fmla="*/ 366 h 383"/>
                <a:gd name="T18" fmla="*/ 202 w 450"/>
                <a:gd name="T19" fmla="*/ 306 h 383"/>
                <a:gd name="T20" fmla="*/ 149 w 450"/>
                <a:gd name="T21" fmla="*/ 269 h 383"/>
                <a:gd name="T22" fmla="*/ 149 w 450"/>
                <a:gd name="T23" fmla="*/ 366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0" h="383">
                  <a:moveTo>
                    <a:pt x="450" y="0"/>
                  </a:moveTo>
                  <a:lnTo>
                    <a:pt x="337" y="383"/>
                  </a:lnTo>
                  <a:lnTo>
                    <a:pt x="149" y="248"/>
                  </a:lnTo>
                  <a:lnTo>
                    <a:pt x="450" y="0"/>
                  </a:lnTo>
                  <a:close/>
                  <a:moveTo>
                    <a:pt x="128" y="231"/>
                  </a:moveTo>
                  <a:lnTo>
                    <a:pt x="450" y="0"/>
                  </a:lnTo>
                  <a:lnTo>
                    <a:pt x="0" y="139"/>
                  </a:lnTo>
                  <a:lnTo>
                    <a:pt x="128" y="231"/>
                  </a:lnTo>
                  <a:close/>
                  <a:moveTo>
                    <a:pt x="149" y="366"/>
                  </a:moveTo>
                  <a:lnTo>
                    <a:pt x="202" y="306"/>
                  </a:lnTo>
                  <a:lnTo>
                    <a:pt x="149" y="269"/>
                  </a:lnTo>
                  <a:lnTo>
                    <a:pt x="149" y="3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53" name="Freeform 14"/>
            <p:cNvSpPr>
              <a:spLocks noEditPoints="1"/>
            </p:cNvSpPr>
            <p:nvPr/>
          </p:nvSpPr>
          <p:spPr bwMode="auto">
            <a:xfrm>
              <a:off x="6898678" y="1857002"/>
              <a:ext cx="218184" cy="200635"/>
            </a:xfrm>
            <a:custGeom>
              <a:avLst/>
              <a:gdLst>
                <a:gd name="T0" fmla="*/ 152 w 192"/>
                <a:gd name="T1" fmla="*/ 6 h 176"/>
                <a:gd name="T2" fmla="*/ 151 w 192"/>
                <a:gd name="T3" fmla="*/ 3 h 176"/>
                <a:gd name="T4" fmla="*/ 147 w 192"/>
                <a:gd name="T5" fmla="*/ 0 h 176"/>
                <a:gd name="T6" fmla="*/ 43 w 192"/>
                <a:gd name="T7" fmla="*/ 0 h 176"/>
                <a:gd name="T8" fmla="*/ 40 w 192"/>
                <a:gd name="T9" fmla="*/ 6 h 176"/>
                <a:gd name="T10" fmla="*/ 39 w 192"/>
                <a:gd name="T11" fmla="*/ 12 h 176"/>
                <a:gd name="T12" fmla="*/ 0 w 192"/>
                <a:gd name="T13" fmla="*/ 53 h 176"/>
                <a:gd name="T14" fmla="*/ 66 w 192"/>
                <a:gd name="T15" fmla="*/ 100 h 176"/>
                <a:gd name="T16" fmla="*/ 88 w 192"/>
                <a:gd name="T17" fmla="*/ 118 h 176"/>
                <a:gd name="T18" fmla="*/ 86 w 192"/>
                <a:gd name="T19" fmla="*/ 129 h 176"/>
                <a:gd name="T20" fmla="*/ 89 w 192"/>
                <a:gd name="T21" fmla="*/ 131 h 176"/>
                <a:gd name="T22" fmla="*/ 70 w 192"/>
                <a:gd name="T23" fmla="*/ 166 h 176"/>
                <a:gd name="T24" fmla="*/ 58 w 192"/>
                <a:gd name="T25" fmla="*/ 167 h 176"/>
                <a:gd name="T26" fmla="*/ 54 w 192"/>
                <a:gd name="T27" fmla="*/ 168 h 176"/>
                <a:gd name="T28" fmla="*/ 53 w 192"/>
                <a:gd name="T29" fmla="*/ 174 h 176"/>
                <a:gd name="T30" fmla="*/ 137 w 192"/>
                <a:gd name="T31" fmla="*/ 176 h 176"/>
                <a:gd name="T32" fmla="*/ 138 w 192"/>
                <a:gd name="T33" fmla="*/ 170 h 176"/>
                <a:gd name="T34" fmla="*/ 134 w 192"/>
                <a:gd name="T35" fmla="*/ 168 h 176"/>
                <a:gd name="T36" fmla="*/ 131 w 192"/>
                <a:gd name="T37" fmla="*/ 166 h 176"/>
                <a:gd name="T38" fmla="*/ 102 w 192"/>
                <a:gd name="T39" fmla="*/ 145 h 176"/>
                <a:gd name="T40" fmla="*/ 103 w 192"/>
                <a:gd name="T41" fmla="*/ 131 h 176"/>
                <a:gd name="T42" fmla="*/ 106 w 192"/>
                <a:gd name="T43" fmla="*/ 121 h 176"/>
                <a:gd name="T44" fmla="*/ 103 w 192"/>
                <a:gd name="T45" fmla="*/ 118 h 176"/>
                <a:gd name="T46" fmla="*/ 146 w 192"/>
                <a:gd name="T47" fmla="*/ 96 h 176"/>
                <a:gd name="T48" fmla="*/ 192 w 192"/>
                <a:gd name="T49" fmla="*/ 12 h 176"/>
                <a:gd name="T50" fmla="*/ 48 w 192"/>
                <a:gd name="T51" fmla="*/ 85 h 176"/>
                <a:gd name="T52" fmla="*/ 10 w 192"/>
                <a:gd name="T53" fmla="*/ 53 h 176"/>
                <a:gd name="T54" fmla="*/ 40 w 192"/>
                <a:gd name="T55" fmla="*/ 22 h 176"/>
                <a:gd name="T56" fmla="*/ 52 w 192"/>
                <a:gd name="T57" fmla="*/ 86 h 176"/>
                <a:gd name="T58" fmla="*/ 109 w 192"/>
                <a:gd name="T59" fmla="*/ 77 h 176"/>
                <a:gd name="T60" fmla="*/ 85 w 192"/>
                <a:gd name="T61" fmla="*/ 80 h 176"/>
                <a:gd name="T62" fmla="*/ 82 w 192"/>
                <a:gd name="T63" fmla="*/ 71 h 176"/>
                <a:gd name="T64" fmla="*/ 90 w 192"/>
                <a:gd name="T65" fmla="*/ 68 h 176"/>
                <a:gd name="T66" fmla="*/ 87 w 192"/>
                <a:gd name="T67" fmla="*/ 36 h 176"/>
                <a:gd name="T68" fmla="*/ 83 w 192"/>
                <a:gd name="T69" fmla="*/ 32 h 176"/>
                <a:gd name="T70" fmla="*/ 92 w 192"/>
                <a:gd name="T71" fmla="*/ 24 h 176"/>
                <a:gd name="T72" fmla="*/ 99 w 192"/>
                <a:gd name="T73" fmla="*/ 24 h 176"/>
                <a:gd name="T74" fmla="*/ 102 w 192"/>
                <a:gd name="T75" fmla="*/ 68 h 176"/>
                <a:gd name="T76" fmla="*/ 109 w 192"/>
                <a:gd name="T77" fmla="*/ 71 h 176"/>
                <a:gd name="T78" fmla="*/ 181 w 192"/>
                <a:gd name="T79" fmla="*/ 53 h 176"/>
                <a:gd name="T80" fmla="*/ 143 w 192"/>
                <a:gd name="T81" fmla="*/ 85 h 176"/>
                <a:gd name="T82" fmla="*/ 151 w 192"/>
                <a:gd name="T83" fmla="*/ 58 h 176"/>
                <a:gd name="T84" fmla="*/ 181 w 192"/>
                <a:gd name="T85" fmla="*/ 2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2" h="176">
                  <a:moveTo>
                    <a:pt x="152" y="12"/>
                  </a:moveTo>
                  <a:cubicBezTo>
                    <a:pt x="152" y="6"/>
                    <a:pt x="152" y="6"/>
                    <a:pt x="152" y="6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1" y="1"/>
                    <a:pt x="149" y="0"/>
                    <a:pt x="14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0" y="1"/>
                    <a:pt x="40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43"/>
                    <a:pt x="0" y="53"/>
                  </a:cubicBezTo>
                  <a:cubicBezTo>
                    <a:pt x="0" y="73"/>
                    <a:pt x="26" y="91"/>
                    <a:pt x="45" y="96"/>
                  </a:cubicBezTo>
                  <a:cubicBezTo>
                    <a:pt x="52" y="98"/>
                    <a:pt x="60" y="99"/>
                    <a:pt x="66" y="100"/>
                  </a:cubicBezTo>
                  <a:cubicBezTo>
                    <a:pt x="76" y="108"/>
                    <a:pt x="87" y="114"/>
                    <a:pt x="89" y="118"/>
                  </a:cubicBezTo>
                  <a:cubicBezTo>
                    <a:pt x="88" y="118"/>
                    <a:pt x="88" y="118"/>
                    <a:pt x="88" y="118"/>
                  </a:cubicBezTo>
                  <a:cubicBezTo>
                    <a:pt x="87" y="118"/>
                    <a:pt x="86" y="119"/>
                    <a:pt x="86" y="121"/>
                  </a:cubicBezTo>
                  <a:cubicBezTo>
                    <a:pt x="86" y="129"/>
                    <a:pt x="86" y="129"/>
                    <a:pt x="86" y="129"/>
                  </a:cubicBezTo>
                  <a:cubicBezTo>
                    <a:pt x="86" y="130"/>
                    <a:pt x="87" y="131"/>
                    <a:pt x="88" y="131"/>
                  </a:cubicBezTo>
                  <a:cubicBezTo>
                    <a:pt x="89" y="131"/>
                    <a:pt x="89" y="131"/>
                    <a:pt x="89" y="131"/>
                  </a:cubicBezTo>
                  <a:cubicBezTo>
                    <a:pt x="89" y="137"/>
                    <a:pt x="89" y="142"/>
                    <a:pt x="89" y="145"/>
                  </a:cubicBezTo>
                  <a:cubicBezTo>
                    <a:pt x="89" y="157"/>
                    <a:pt x="78" y="166"/>
                    <a:pt x="70" y="166"/>
                  </a:cubicBezTo>
                  <a:cubicBezTo>
                    <a:pt x="66" y="166"/>
                    <a:pt x="62" y="166"/>
                    <a:pt x="60" y="166"/>
                  </a:cubicBezTo>
                  <a:cubicBezTo>
                    <a:pt x="58" y="166"/>
                    <a:pt x="58" y="166"/>
                    <a:pt x="58" y="167"/>
                  </a:cubicBezTo>
                  <a:cubicBezTo>
                    <a:pt x="58" y="168"/>
                    <a:pt x="58" y="168"/>
                    <a:pt x="58" y="168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54" y="168"/>
                    <a:pt x="53" y="169"/>
                    <a:pt x="53" y="170"/>
                  </a:cubicBezTo>
                  <a:cubicBezTo>
                    <a:pt x="53" y="170"/>
                    <a:pt x="53" y="174"/>
                    <a:pt x="53" y="174"/>
                  </a:cubicBezTo>
                  <a:cubicBezTo>
                    <a:pt x="53" y="175"/>
                    <a:pt x="54" y="176"/>
                    <a:pt x="54" y="176"/>
                  </a:cubicBezTo>
                  <a:cubicBezTo>
                    <a:pt x="137" y="176"/>
                    <a:pt x="137" y="176"/>
                    <a:pt x="137" y="176"/>
                  </a:cubicBezTo>
                  <a:cubicBezTo>
                    <a:pt x="137" y="176"/>
                    <a:pt x="138" y="175"/>
                    <a:pt x="138" y="174"/>
                  </a:cubicBezTo>
                  <a:cubicBezTo>
                    <a:pt x="138" y="174"/>
                    <a:pt x="138" y="170"/>
                    <a:pt x="138" y="170"/>
                  </a:cubicBezTo>
                  <a:cubicBezTo>
                    <a:pt x="138" y="169"/>
                    <a:pt x="137" y="168"/>
                    <a:pt x="137" y="168"/>
                  </a:cubicBezTo>
                  <a:cubicBezTo>
                    <a:pt x="134" y="168"/>
                    <a:pt x="134" y="168"/>
                    <a:pt x="134" y="168"/>
                  </a:cubicBezTo>
                  <a:cubicBezTo>
                    <a:pt x="134" y="168"/>
                    <a:pt x="134" y="168"/>
                    <a:pt x="134" y="167"/>
                  </a:cubicBezTo>
                  <a:cubicBezTo>
                    <a:pt x="134" y="166"/>
                    <a:pt x="133" y="166"/>
                    <a:pt x="131" y="166"/>
                  </a:cubicBezTo>
                  <a:cubicBezTo>
                    <a:pt x="130" y="166"/>
                    <a:pt x="125" y="166"/>
                    <a:pt x="121" y="166"/>
                  </a:cubicBezTo>
                  <a:cubicBezTo>
                    <a:pt x="113" y="166"/>
                    <a:pt x="102" y="157"/>
                    <a:pt x="102" y="145"/>
                  </a:cubicBezTo>
                  <a:cubicBezTo>
                    <a:pt x="102" y="142"/>
                    <a:pt x="102" y="137"/>
                    <a:pt x="102" y="131"/>
                  </a:cubicBezTo>
                  <a:cubicBezTo>
                    <a:pt x="103" y="131"/>
                    <a:pt x="103" y="131"/>
                    <a:pt x="103" y="131"/>
                  </a:cubicBezTo>
                  <a:cubicBezTo>
                    <a:pt x="104" y="131"/>
                    <a:pt x="106" y="130"/>
                    <a:pt x="106" y="129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6" y="119"/>
                    <a:pt x="104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5" y="114"/>
                    <a:pt x="115" y="108"/>
                    <a:pt x="125" y="100"/>
                  </a:cubicBezTo>
                  <a:cubicBezTo>
                    <a:pt x="132" y="99"/>
                    <a:pt x="139" y="98"/>
                    <a:pt x="146" y="96"/>
                  </a:cubicBezTo>
                  <a:cubicBezTo>
                    <a:pt x="165" y="91"/>
                    <a:pt x="192" y="73"/>
                    <a:pt x="192" y="53"/>
                  </a:cubicBezTo>
                  <a:cubicBezTo>
                    <a:pt x="192" y="43"/>
                    <a:pt x="192" y="12"/>
                    <a:pt x="192" y="12"/>
                  </a:cubicBezTo>
                  <a:lnTo>
                    <a:pt x="152" y="12"/>
                  </a:lnTo>
                  <a:close/>
                  <a:moveTo>
                    <a:pt x="48" y="85"/>
                  </a:moveTo>
                  <a:cubicBezTo>
                    <a:pt x="39" y="83"/>
                    <a:pt x="29" y="78"/>
                    <a:pt x="22" y="72"/>
                  </a:cubicBezTo>
                  <a:cubicBezTo>
                    <a:pt x="15" y="66"/>
                    <a:pt x="10" y="59"/>
                    <a:pt x="10" y="5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32"/>
                    <a:pt x="40" y="47"/>
                    <a:pt x="40" y="58"/>
                  </a:cubicBezTo>
                  <a:cubicBezTo>
                    <a:pt x="40" y="69"/>
                    <a:pt x="45" y="78"/>
                    <a:pt x="52" y="86"/>
                  </a:cubicBezTo>
                  <a:cubicBezTo>
                    <a:pt x="51" y="86"/>
                    <a:pt x="49" y="86"/>
                    <a:pt x="48" y="85"/>
                  </a:cubicBezTo>
                  <a:close/>
                  <a:moveTo>
                    <a:pt x="109" y="77"/>
                  </a:moveTo>
                  <a:cubicBezTo>
                    <a:pt x="109" y="78"/>
                    <a:pt x="108" y="80"/>
                    <a:pt x="106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3" y="80"/>
                    <a:pt x="82" y="78"/>
                    <a:pt x="82" y="77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2" y="69"/>
                    <a:pt x="83" y="68"/>
                    <a:pt x="85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5" y="37"/>
                    <a:pt x="84" y="36"/>
                    <a:pt x="83" y="34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2" y="30"/>
                    <a:pt x="83" y="29"/>
                    <a:pt x="84" y="29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3" y="24"/>
                    <a:pt x="93" y="24"/>
                    <a:pt x="94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0" y="24"/>
                    <a:pt x="102" y="25"/>
                    <a:pt x="102" y="27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8" y="68"/>
                    <a:pt x="109" y="69"/>
                    <a:pt x="109" y="71"/>
                  </a:cubicBezTo>
                  <a:lnTo>
                    <a:pt x="109" y="77"/>
                  </a:lnTo>
                  <a:close/>
                  <a:moveTo>
                    <a:pt x="181" y="53"/>
                  </a:moveTo>
                  <a:cubicBezTo>
                    <a:pt x="181" y="59"/>
                    <a:pt x="177" y="66"/>
                    <a:pt x="169" y="72"/>
                  </a:cubicBezTo>
                  <a:cubicBezTo>
                    <a:pt x="162" y="78"/>
                    <a:pt x="152" y="83"/>
                    <a:pt x="143" y="85"/>
                  </a:cubicBezTo>
                  <a:cubicBezTo>
                    <a:pt x="142" y="86"/>
                    <a:pt x="140" y="86"/>
                    <a:pt x="139" y="86"/>
                  </a:cubicBezTo>
                  <a:cubicBezTo>
                    <a:pt x="146" y="78"/>
                    <a:pt x="151" y="69"/>
                    <a:pt x="151" y="58"/>
                  </a:cubicBezTo>
                  <a:cubicBezTo>
                    <a:pt x="151" y="47"/>
                    <a:pt x="151" y="32"/>
                    <a:pt x="151" y="22"/>
                  </a:cubicBezTo>
                  <a:cubicBezTo>
                    <a:pt x="181" y="22"/>
                    <a:pt x="181" y="22"/>
                    <a:pt x="181" y="22"/>
                  </a:cubicBezTo>
                  <a:lnTo>
                    <a:pt x="181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54" name="Freeform 240"/>
            <p:cNvSpPr>
              <a:spLocks/>
            </p:cNvSpPr>
            <p:nvPr/>
          </p:nvSpPr>
          <p:spPr bwMode="auto">
            <a:xfrm>
              <a:off x="5935341" y="2698556"/>
              <a:ext cx="149136" cy="142065"/>
            </a:xfrm>
            <a:custGeom>
              <a:avLst/>
              <a:gdLst>
                <a:gd name="T0" fmla="*/ 90 w 196"/>
                <a:gd name="T1" fmla="*/ 9 h 187"/>
                <a:gd name="T2" fmla="*/ 106 w 196"/>
                <a:gd name="T3" fmla="*/ 9 h 187"/>
                <a:gd name="T4" fmla="*/ 122 w 196"/>
                <a:gd name="T5" fmla="*/ 42 h 187"/>
                <a:gd name="T6" fmla="*/ 147 w 196"/>
                <a:gd name="T7" fmla="*/ 61 h 187"/>
                <a:gd name="T8" fmla="*/ 184 w 196"/>
                <a:gd name="T9" fmla="*/ 66 h 187"/>
                <a:gd name="T10" fmla="*/ 189 w 196"/>
                <a:gd name="T11" fmla="*/ 81 h 187"/>
                <a:gd name="T12" fmla="*/ 162 w 196"/>
                <a:gd name="T13" fmla="*/ 107 h 187"/>
                <a:gd name="T14" fmla="*/ 153 w 196"/>
                <a:gd name="T15" fmla="*/ 136 h 187"/>
                <a:gd name="T16" fmla="*/ 159 w 196"/>
                <a:gd name="T17" fmla="*/ 173 h 187"/>
                <a:gd name="T18" fmla="*/ 146 w 196"/>
                <a:gd name="T19" fmla="*/ 182 h 187"/>
                <a:gd name="T20" fmla="*/ 113 w 196"/>
                <a:gd name="T21" fmla="*/ 165 h 187"/>
                <a:gd name="T22" fmla="*/ 82 w 196"/>
                <a:gd name="T23" fmla="*/ 165 h 187"/>
                <a:gd name="T24" fmla="*/ 49 w 196"/>
                <a:gd name="T25" fmla="*/ 182 h 187"/>
                <a:gd name="T26" fmla="*/ 37 w 196"/>
                <a:gd name="T27" fmla="*/ 173 h 187"/>
                <a:gd name="T28" fmla="*/ 43 w 196"/>
                <a:gd name="T29" fmla="*/ 136 h 187"/>
                <a:gd name="T30" fmla="*/ 34 w 196"/>
                <a:gd name="T31" fmla="*/ 107 h 187"/>
                <a:gd name="T32" fmla="*/ 7 w 196"/>
                <a:gd name="T33" fmla="*/ 81 h 187"/>
                <a:gd name="T34" fmla="*/ 11 w 196"/>
                <a:gd name="T35" fmla="*/ 66 h 187"/>
                <a:gd name="T36" fmla="*/ 49 w 196"/>
                <a:gd name="T37" fmla="*/ 61 h 187"/>
                <a:gd name="T38" fmla="*/ 74 w 196"/>
                <a:gd name="T39" fmla="*/ 42 h 187"/>
                <a:gd name="T40" fmla="*/ 90 w 196"/>
                <a:gd name="T41" fmla="*/ 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187">
                  <a:moveTo>
                    <a:pt x="90" y="9"/>
                  </a:moveTo>
                  <a:cubicBezTo>
                    <a:pt x="94" y="0"/>
                    <a:pt x="101" y="0"/>
                    <a:pt x="106" y="9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6" y="51"/>
                    <a:pt x="138" y="59"/>
                    <a:pt x="147" y="61"/>
                  </a:cubicBezTo>
                  <a:cubicBezTo>
                    <a:pt x="184" y="66"/>
                    <a:pt x="184" y="66"/>
                    <a:pt x="184" y="66"/>
                  </a:cubicBezTo>
                  <a:cubicBezTo>
                    <a:pt x="194" y="67"/>
                    <a:pt x="196" y="74"/>
                    <a:pt x="189" y="81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55" y="114"/>
                    <a:pt x="151" y="127"/>
                    <a:pt x="153" y="136"/>
                  </a:cubicBezTo>
                  <a:cubicBezTo>
                    <a:pt x="159" y="173"/>
                    <a:pt x="159" y="173"/>
                    <a:pt x="159" y="173"/>
                  </a:cubicBezTo>
                  <a:cubicBezTo>
                    <a:pt x="161" y="183"/>
                    <a:pt x="155" y="187"/>
                    <a:pt x="146" y="182"/>
                  </a:cubicBezTo>
                  <a:cubicBezTo>
                    <a:pt x="113" y="165"/>
                    <a:pt x="113" y="165"/>
                    <a:pt x="113" y="165"/>
                  </a:cubicBezTo>
                  <a:cubicBezTo>
                    <a:pt x="105" y="160"/>
                    <a:pt x="91" y="160"/>
                    <a:pt x="82" y="165"/>
                  </a:cubicBezTo>
                  <a:cubicBezTo>
                    <a:pt x="49" y="182"/>
                    <a:pt x="49" y="182"/>
                    <a:pt x="49" y="182"/>
                  </a:cubicBezTo>
                  <a:cubicBezTo>
                    <a:pt x="41" y="187"/>
                    <a:pt x="35" y="183"/>
                    <a:pt x="37" y="173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5" y="127"/>
                    <a:pt x="40" y="114"/>
                    <a:pt x="34" y="107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74"/>
                    <a:pt x="2" y="67"/>
                    <a:pt x="11" y="66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8" y="59"/>
                    <a:pt x="69" y="51"/>
                    <a:pt x="74" y="42"/>
                  </a:cubicBezTo>
                  <a:lnTo>
                    <a:pt x="9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55" name="Freeform 240"/>
            <p:cNvSpPr>
              <a:spLocks/>
            </p:cNvSpPr>
            <p:nvPr/>
          </p:nvSpPr>
          <p:spPr bwMode="auto">
            <a:xfrm>
              <a:off x="5518457" y="2107587"/>
              <a:ext cx="149136" cy="142065"/>
            </a:xfrm>
            <a:custGeom>
              <a:avLst/>
              <a:gdLst>
                <a:gd name="T0" fmla="*/ 90 w 196"/>
                <a:gd name="T1" fmla="*/ 9 h 187"/>
                <a:gd name="T2" fmla="*/ 106 w 196"/>
                <a:gd name="T3" fmla="*/ 9 h 187"/>
                <a:gd name="T4" fmla="*/ 122 w 196"/>
                <a:gd name="T5" fmla="*/ 42 h 187"/>
                <a:gd name="T6" fmla="*/ 147 w 196"/>
                <a:gd name="T7" fmla="*/ 61 h 187"/>
                <a:gd name="T8" fmla="*/ 184 w 196"/>
                <a:gd name="T9" fmla="*/ 66 h 187"/>
                <a:gd name="T10" fmla="*/ 189 w 196"/>
                <a:gd name="T11" fmla="*/ 81 h 187"/>
                <a:gd name="T12" fmla="*/ 162 w 196"/>
                <a:gd name="T13" fmla="*/ 107 h 187"/>
                <a:gd name="T14" fmla="*/ 153 w 196"/>
                <a:gd name="T15" fmla="*/ 136 h 187"/>
                <a:gd name="T16" fmla="*/ 159 w 196"/>
                <a:gd name="T17" fmla="*/ 173 h 187"/>
                <a:gd name="T18" fmla="*/ 146 w 196"/>
                <a:gd name="T19" fmla="*/ 182 h 187"/>
                <a:gd name="T20" fmla="*/ 113 w 196"/>
                <a:gd name="T21" fmla="*/ 165 h 187"/>
                <a:gd name="T22" fmla="*/ 82 w 196"/>
                <a:gd name="T23" fmla="*/ 165 h 187"/>
                <a:gd name="T24" fmla="*/ 49 w 196"/>
                <a:gd name="T25" fmla="*/ 182 h 187"/>
                <a:gd name="T26" fmla="*/ 37 w 196"/>
                <a:gd name="T27" fmla="*/ 173 h 187"/>
                <a:gd name="T28" fmla="*/ 43 w 196"/>
                <a:gd name="T29" fmla="*/ 136 h 187"/>
                <a:gd name="T30" fmla="*/ 34 w 196"/>
                <a:gd name="T31" fmla="*/ 107 h 187"/>
                <a:gd name="T32" fmla="*/ 7 w 196"/>
                <a:gd name="T33" fmla="*/ 81 h 187"/>
                <a:gd name="T34" fmla="*/ 11 w 196"/>
                <a:gd name="T35" fmla="*/ 66 h 187"/>
                <a:gd name="T36" fmla="*/ 49 w 196"/>
                <a:gd name="T37" fmla="*/ 61 h 187"/>
                <a:gd name="T38" fmla="*/ 74 w 196"/>
                <a:gd name="T39" fmla="*/ 42 h 187"/>
                <a:gd name="T40" fmla="*/ 90 w 196"/>
                <a:gd name="T41" fmla="*/ 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187">
                  <a:moveTo>
                    <a:pt x="90" y="9"/>
                  </a:moveTo>
                  <a:cubicBezTo>
                    <a:pt x="94" y="0"/>
                    <a:pt x="101" y="0"/>
                    <a:pt x="106" y="9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6" y="51"/>
                    <a:pt x="138" y="59"/>
                    <a:pt x="147" y="61"/>
                  </a:cubicBezTo>
                  <a:cubicBezTo>
                    <a:pt x="184" y="66"/>
                    <a:pt x="184" y="66"/>
                    <a:pt x="184" y="66"/>
                  </a:cubicBezTo>
                  <a:cubicBezTo>
                    <a:pt x="194" y="67"/>
                    <a:pt x="196" y="74"/>
                    <a:pt x="189" y="81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55" y="114"/>
                    <a:pt x="151" y="127"/>
                    <a:pt x="153" y="136"/>
                  </a:cubicBezTo>
                  <a:cubicBezTo>
                    <a:pt x="159" y="173"/>
                    <a:pt x="159" y="173"/>
                    <a:pt x="159" y="173"/>
                  </a:cubicBezTo>
                  <a:cubicBezTo>
                    <a:pt x="161" y="183"/>
                    <a:pt x="155" y="187"/>
                    <a:pt x="146" y="182"/>
                  </a:cubicBezTo>
                  <a:cubicBezTo>
                    <a:pt x="113" y="165"/>
                    <a:pt x="113" y="165"/>
                    <a:pt x="113" y="165"/>
                  </a:cubicBezTo>
                  <a:cubicBezTo>
                    <a:pt x="105" y="160"/>
                    <a:pt x="91" y="160"/>
                    <a:pt x="82" y="165"/>
                  </a:cubicBezTo>
                  <a:cubicBezTo>
                    <a:pt x="49" y="182"/>
                    <a:pt x="49" y="182"/>
                    <a:pt x="49" y="182"/>
                  </a:cubicBezTo>
                  <a:cubicBezTo>
                    <a:pt x="41" y="187"/>
                    <a:pt x="35" y="183"/>
                    <a:pt x="37" y="173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5" y="127"/>
                    <a:pt x="40" y="114"/>
                    <a:pt x="34" y="107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74"/>
                    <a:pt x="2" y="67"/>
                    <a:pt x="11" y="66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8" y="59"/>
                    <a:pt x="69" y="51"/>
                    <a:pt x="74" y="42"/>
                  </a:cubicBezTo>
                  <a:lnTo>
                    <a:pt x="9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56" name="Freeform 78"/>
            <p:cNvSpPr>
              <a:spLocks noEditPoints="1"/>
            </p:cNvSpPr>
            <p:nvPr/>
          </p:nvSpPr>
          <p:spPr bwMode="auto">
            <a:xfrm>
              <a:off x="4605739" y="1602848"/>
              <a:ext cx="192277" cy="161290"/>
            </a:xfrm>
            <a:custGeom>
              <a:avLst/>
              <a:gdLst>
                <a:gd name="T0" fmla="*/ 138 w 202"/>
                <a:gd name="T1" fmla="*/ 142 h 169"/>
                <a:gd name="T2" fmla="*/ 142 w 202"/>
                <a:gd name="T3" fmla="*/ 153 h 169"/>
                <a:gd name="T4" fmla="*/ 126 w 202"/>
                <a:gd name="T5" fmla="*/ 153 h 169"/>
                <a:gd name="T6" fmla="*/ 97 w 202"/>
                <a:gd name="T7" fmla="*/ 148 h 169"/>
                <a:gd name="T8" fmla="*/ 86 w 202"/>
                <a:gd name="T9" fmla="*/ 151 h 169"/>
                <a:gd name="T10" fmla="*/ 71 w 202"/>
                <a:gd name="T11" fmla="*/ 147 h 169"/>
                <a:gd name="T12" fmla="*/ 60 w 202"/>
                <a:gd name="T13" fmla="*/ 147 h 169"/>
                <a:gd name="T14" fmla="*/ 60 w 202"/>
                <a:gd name="T15" fmla="*/ 73 h 169"/>
                <a:gd name="T16" fmla="*/ 80 w 202"/>
                <a:gd name="T17" fmla="*/ 70 h 169"/>
                <a:gd name="T18" fmla="*/ 101 w 202"/>
                <a:gd name="T19" fmla="*/ 48 h 169"/>
                <a:gd name="T20" fmla="*/ 122 w 202"/>
                <a:gd name="T21" fmla="*/ 21 h 169"/>
                <a:gd name="T22" fmla="*/ 133 w 202"/>
                <a:gd name="T23" fmla="*/ 3 h 169"/>
                <a:gd name="T24" fmla="*/ 144 w 202"/>
                <a:gd name="T25" fmla="*/ 29 h 169"/>
                <a:gd name="T26" fmla="*/ 131 w 202"/>
                <a:gd name="T27" fmla="*/ 67 h 169"/>
                <a:gd name="T28" fmla="*/ 131 w 202"/>
                <a:gd name="T29" fmla="*/ 91 h 169"/>
                <a:gd name="T30" fmla="*/ 122 w 202"/>
                <a:gd name="T31" fmla="*/ 113 h 169"/>
                <a:gd name="T32" fmla="*/ 135 w 202"/>
                <a:gd name="T33" fmla="*/ 98 h 169"/>
                <a:gd name="T34" fmla="*/ 140 w 202"/>
                <a:gd name="T35" fmla="*/ 70 h 169"/>
                <a:gd name="T36" fmla="*/ 145 w 202"/>
                <a:gd name="T37" fmla="*/ 66 h 169"/>
                <a:gd name="T38" fmla="*/ 142 w 202"/>
                <a:gd name="T39" fmla="*/ 76 h 169"/>
                <a:gd name="T40" fmla="*/ 148 w 202"/>
                <a:gd name="T41" fmla="*/ 90 h 169"/>
                <a:gd name="T42" fmla="*/ 146 w 202"/>
                <a:gd name="T43" fmla="*/ 98 h 169"/>
                <a:gd name="T44" fmla="*/ 148 w 202"/>
                <a:gd name="T45" fmla="*/ 107 h 169"/>
                <a:gd name="T46" fmla="*/ 142 w 202"/>
                <a:gd name="T47" fmla="*/ 120 h 169"/>
                <a:gd name="T48" fmla="*/ 144 w 202"/>
                <a:gd name="T49" fmla="*/ 129 h 169"/>
                <a:gd name="T50" fmla="*/ 138 w 202"/>
                <a:gd name="T51" fmla="*/ 142 h 169"/>
                <a:gd name="T52" fmla="*/ 202 w 202"/>
                <a:gd name="T53" fmla="*/ 98 h 169"/>
                <a:gd name="T54" fmla="*/ 190 w 202"/>
                <a:gd name="T55" fmla="*/ 87 h 169"/>
                <a:gd name="T56" fmla="*/ 184 w 202"/>
                <a:gd name="T57" fmla="*/ 87 h 169"/>
                <a:gd name="T58" fmla="*/ 194 w 202"/>
                <a:gd name="T59" fmla="*/ 76 h 169"/>
                <a:gd name="T60" fmla="*/ 182 w 202"/>
                <a:gd name="T61" fmla="*/ 65 h 169"/>
                <a:gd name="T62" fmla="*/ 159 w 202"/>
                <a:gd name="T63" fmla="*/ 65 h 169"/>
                <a:gd name="T64" fmla="*/ 148 w 202"/>
                <a:gd name="T65" fmla="*/ 76 h 169"/>
                <a:gd name="T66" fmla="*/ 160 w 202"/>
                <a:gd name="T67" fmla="*/ 87 h 169"/>
                <a:gd name="T68" fmla="*/ 161 w 202"/>
                <a:gd name="T69" fmla="*/ 87 h 169"/>
                <a:gd name="T70" fmla="*/ 152 w 202"/>
                <a:gd name="T71" fmla="*/ 98 h 169"/>
                <a:gd name="T72" fmla="*/ 161 w 202"/>
                <a:gd name="T73" fmla="*/ 109 h 169"/>
                <a:gd name="T74" fmla="*/ 160 w 202"/>
                <a:gd name="T75" fmla="*/ 109 h 169"/>
                <a:gd name="T76" fmla="*/ 148 w 202"/>
                <a:gd name="T77" fmla="*/ 120 h 169"/>
                <a:gd name="T78" fmla="*/ 157 w 202"/>
                <a:gd name="T79" fmla="*/ 131 h 169"/>
                <a:gd name="T80" fmla="*/ 156 w 202"/>
                <a:gd name="T81" fmla="*/ 131 h 169"/>
                <a:gd name="T82" fmla="*/ 144 w 202"/>
                <a:gd name="T83" fmla="*/ 142 h 169"/>
                <a:gd name="T84" fmla="*/ 156 w 202"/>
                <a:gd name="T85" fmla="*/ 153 h 169"/>
                <a:gd name="T86" fmla="*/ 167 w 202"/>
                <a:gd name="T87" fmla="*/ 153 h 169"/>
                <a:gd name="T88" fmla="*/ 179 w 202"/>
                <a:gd name="T89" fmla="*/ 153 h 169"/>
                <a:gd name="T90" fmla="*/ 191 w 202"/>
                <a:gd name="T91" fmla="*/ 142 h 169"/>
                <a:gd name="T92" fmla="*/ 181 w 202"/>
                <a:gd name="T93" fmla="*/ 131 h 169"/>
                <a:gd name="T94" fmla="*/ 186 w 202"/>
                <a:gd name="T95" fmla="*/ 131 h 169"/>
                <a:gd name="T96" fmla="*/ 198 w 202"/>
                <a:gd name="T97" fmla="*/ 120 h 169"/>
                <a:gd name="T98" fmla="*/ 189 w 202"/>
                <a:gd name="T99" fmla="*/ 109 h 169"/>
                <a:gd name="T100" fmla="*/ 190 w 202"/>
                <a:gd name="T101" fmla="*/ 109 h 169"/>
                <a:gd name="T102" fmla="*/ 202 w 202"/>
                <a:gd name="T103" fmla="*/ 98 h 169"/>
                <a:gd name="T104" fmla="*/ 0 w 202"/>
                <a:gd name="T105" fmla="*/ 66 h 169"/>
                <a:gd name="T106" fmla="*/ 53 w 202"/>
                <a:gd name="T107" fmla="*/ 66 h 169"/>
                <a:gd name="T108" fmla="*/ 53 w 202"/>
                <a:gd name="T109" fmla="*/ 169 h 169"/>
                <a:gd name="T110" fmla="*/ 0 w 202"/>
                <a:gd name="T111" fmla="*/ 169 h 169"/>
                <a:gd name="T112" fmla="*/ 0 w 202"/>
                <a:gd name="T113" fmla="*/ 66 h 169"/>
                <a:gd name="T114" fmla="*/ 32 w 202"/>
                <a:gd name="T115" fmla="*/ 152 h 169"/>
                <a:gd name="T116" fmla="*/ 38 w 202"/>
                <a:gd name="T117" fmla="*/ 159 h 169"/>
                <a:gd name="T118" fmla="*/ 45 w 202"/>
                <a:gd name="T119" fmla="*/ 152 h 169"/>
                <a:gd name="T120" fmla="*/ 38 w 202"/>
                <a:gd name="T121" fmla="*/ 146 h 169"/>
                <a:gd name="T122" fmla="*/ 32 w 202"/>
                <a:gd name="T123" fmla="*/ 15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2" h="169">
                  <a:moveTo>
                    <a:pt x="138" y="142"/>
                  </a:moveTo>
                  <a:cubicBezTo>
                    <a:pt x="138" y="146"/>
                    <a:pt x="139" y="150"/>
                    <a:pt x="142" y="153"/>
                  </a:cubicBezTo>
                  <a:cubicBezTo>
                    <a:pt x="126" y="153"/>
                    <a:pt x="126" y="153"/>
                    <a:pt x="126" y="153"/>
                  </a:cubicBezTo>
                  <a:cubicBezTo>
                    <a:pt x="119" y="153"/>
                    <a:pt x="102" y="148"/>
                    <a:pt x="97" y="148"/>
                  </a:cubicBezTo>
                  <a:cubicBezTo>
                    <a:pt x="92" y="148"/>
                    <a:pt x="90" y="151"/>
                    <a:pt x="86" y="151"/>
                  </a:cubicBezTo>
                  <a:cubicBezTo>
                    <a:pt x="82" y="151"/>
                    <a:pt x="75" y="147"/>
                    <a:pt x="71" y="147"/>
                  </a:cubicBezTo>
                  <a:cubicBezTo>
                    <a:pt x="60" y="147"/>
                    <a:pt x="60" y="147"/>
                    <a:pt x="60" y="147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4" y="73"/>
                    <a:pt x="73" y="74"/>
                    <a:pt x="80" y="70"/>
                  </a:cubicBezTo>
                  <a:cubicBezTo>
                    <a:pt x="89" y="64"/>
                    <a:pt x="96" y="54"/>
                    <a:pt x="101" y="48"/>
                  </a:cubicBezTo>
                  <a:cubicBezTo>
                    <a:pt x="106" y="41"/>
                    <a:pt x="116" y="35"/>
                    <a:pt x="122" y="21"/>
                  </a:cubicBezTo>
                  <a:cubicBezTo>
                    <a:pt x="125" y="14"/>
                    <a:pt x="123" y="0"/>
                    <a:pt x="133" y="3"/>
                  </a:cubicBezTo>
                  <a:cubicBezTo>
                    <a:pt x="144" y="7"/>
                    <a:pt x="144" y="17"/>
                    <a:pt x="144" y="29"/>
                  </a:cubicBezTo>
                  <a:cubicBezTo>
                    <a:pt x="143" y="40"/>
                    <a:pt x="132" y="63"/>
                    <a:pt x="131" y="67"/>
                  </a:cubicBezTo>
                  <a:cubicBezTo>
                    <a:pt x="129" y="76"/>
                    <a:pt x="131" y="82"/>
                    <a:pt x="131" y="91"/>
                  </a:cubicBezTo>
                  <a:cubicBezTo>
                    <a:pt x="130" y="104"/>
                    <a:pt x="122" y="113"/>
                    <a:pt x="122" y="113"/>
                  </a:cubicBezTo>
                  <a:cubicBezTo>
                    <a:pt x="122" y="113"/>
                    <a:pt x="133" y="106"/>
                    <a:pt x="135" y="98"/>
                  </a:cubicBezTo>
                  <a:cubicBezTo>
                    <a:pt x="137" y="89"/>
                    <a:pt x="135" y="80"/>
                    <a:pt x="140" y="70"/>
                  </a:cubicBezTo>
                  <a:cubicBezTo>
                    <a:pt x="142" y="68"/>
                    <a:pt x="143" y="67"/>
                    <a:pt x="145" y="66"/>
                  </a:cubicBezTo>
                  <a:cubicBezTo>
                    <a:pt x="143" y="69"/>
                    <a:pt x="142" y="72"/>
                    <a:pt x="142" y="76"/>
                  </a:cubicBezTo>
                  <a:cubicBezTo>
                    <a:pt x="142" y="82"/>
                    <a:pt x="144" y="86"/>
                    <a:pt x="148" y="90"/>
                  </a:cubicBezTo>
                  <a:cubicBezTo>
                    <a:pt x="147" y="92"/>
                    <a:pt x="146" y="95"/>
                    <a:pt x="146" y="98"/>
                  </a:cubicBezTo>
                  <a:cubicBezTo>
                    <a:pt x="146" y="101"/>
                    <a:pt x="147" y="104"/>
                    <a:pt x="148" y="107"/>
                  </a:cubicBezTo>
                  <a:cubicBezTo>
                    <a:pt x="144" y="110"/>
                    <a:pt x="142" y="115"/>
                    <a:pt x="142" y="120"/>
                  </a:cubicBezTo>
                  <a:cubicBezTo>
                    <a:pt x="142" y="123"/>
                    <a:pt x="143" y="126"/>
                    <a:pt x="144" y="129"/>
                  </a:cubicBezTo>
                  <a:cubicBezTo>
                    <a:pt x="140" y="132"/>
                    <a:pt x="138" y="137"/>
                    <a:pt x="138" y="142"/>
                  </a:cubicBezTo>
                  <a:moveTo>
                    <a:pt x="202" y="98"/>
                  </a:moveTo>
                  <a:cubicBezTo>
                    <a:pt x="202" y="92"/>
                    <a:pt x="197" y="87"/>
                    <a:pt x="190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90" y="86"/>
                    <a:pt x="194" y="82"/>
                    <a:pt x="194" y="76"/>
                  </a:cubicBezTo>
                  <a:cubicBezTo>
                    <a:pt x="194" y="70"/>
                    <a:pt x="188" y="65"/>
                    <a:pt x="182" y="65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52" y="65"/>
                    <a:pt x="148" y="70"/>
                    <a:pt x="148" y="76"/>
                  </a:cubicBezTo>
                  <a:cubicBezTo>
                    <a:pt x="148" y="82"/>
                    <a:pt x="153" y="87"/>
                    <a:pt x="160" y="87"/>
                  </a:cubicBezTo>
                  <a:cubicBezTo>
                    <a:pt x="161" y="87"/>
                    <a:pt x="161" y="87"/>
                    <a:pt x="161" y="87"/>
                  </a:cubicBezTo>
                  <a:cubicBezTo>
                    <a:pt x="156" y="89"/>
                    <a:pt x="152" y="93"/>
                    <a:pt x="152" y="98"/>
                  </a:cubicBezTo>
                  <a:cubicBezTo>
                    <a:pt x="152" y="104"/>
                    <a:pt x="156" y="108"/>
                    <a:pt x="161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53" y="109"/>
                    <a:pt x="148" y="114"/>
                    <a:pt x="148" y="120"/>
                  </a:cubicBezTo>
                  <a:cubicBezTo>
                    <a:pt x="148" y="126"/>
                    <a:pt x="152" y="130"/>
                    <a:pt x="157" y="131"/>
                  </a:cubicBezTo>
                  <a:cubicBezTo>
                    <a:pt x="156" y="131"/>
                    <a:pt x="156" y="131"/>
                    <a:pt x="156" y="131"/>
                  </a:cubicBezTo>
                  <a:cubicBezTo>
                    <a:pt x="149" y="131"/>
                    <a:pt x="144" y="136"/>
                    <a:pt x="144" y="142"/>
                  </a:cubicBezTo>
                  <a:cubicBezTo>
                    <a:pt x="144" y="148"/>
                    <a:pt x="149" y="153"/>
                    <a:pt x="156" y="153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79" y="153"/>
                    <a:pt x="179" y="153"/>
                    <a:pt x="179" y="153"/>
                  </a:cubicBezTo>
                  <a:cubicBezTo>
                    <a:pt x="185" y="153"/>
                    <a:pt x="191" y="148"/>
                    <a:pt x="191" y="142"/>
                  </a:cubicBezTo>
                  <a:cubicBezTo>
                    <a:pt x="191" y="137"/>
                    <a:pt x="186" y="132"/>
                    <a:pt x="181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3" y="131"/>
                    <a:pt x="198" y="126"/>
                    <a:pt x="198" y="120"/>
                  </a:cubicBezTo>
                  <a:cubicBezTo>
                    <a:pt x="198" y="115"/>
                    <a:pt x="194" y="111"/>
                    <a:pt x="189" y="109"/>
                  </a:cubicBezTo>
                  <a:cubicBezTo>
                    <a:pt x="190" y="109"/>
                    <a:pt x="190" y="109"/>
                    <a:pt x="190" y="109"/>
                  </a:cubicBezTo>
                  <a:cubicBezTo>
                    <a:pt x="197" y="109"/>
                    <a:pt x="202" y="104"/>
                    <a:pt x="202" y="98"/>
                  </a:cubicBezTo>
                  <a:moveTo>
                    <a:pt x="0" y="66"/>
                  </a:moveTo>
                  <a:cubicBezTo>
                    <a:pt x="53" y="66"/>
                    <a:pt x="53" y="66"/>
                    <a:pt x="53" y="66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0" y="169"/>
                    <a:pt x="0" y="169"/>
                    <a:pt x="0" y="169"/>
                  </a:cubicBezTo>
                  <a:lnTo>
                    <a:pt x="0" y="66"/>
                  </a:lnTo>
                  <a:close/>
                  <a:moveTo>
                    <a:pt x="32" y="152"/>
                  </a:moveTo>
                  <a:cubicBezTo>
                    <a:pt x="32" y="156"/>
                    <a:pt x="35" y="159"/>
                    <a:pt x="38" y="159"/>
                  </a:cubicBezTo>
                  <a:cubicBezTo>
                    <a:pt x="42" y="159"/>
                    <a:pt x="45" y="156"/>
                    <a:pt x="45" y="152"/>
                  </a:cubicBezTo>
                  <a:cubicBezTo>
                    <a:pt x="45" y="149"/>
                    <a:pt x="42" y="146"/>
                    <a:pt x="38" y="146"/>
                  </a:cubicBezTo>
                  <a:cubicBezTo>
                    <a:pt x="35" y="146"/>
                    <a:pt x="32" y="149"/>
                    <a:pt x="32" y="152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57" name="Freeform 240"/>
            <p:cNvSpPr>
              <a:spLocks/>
            </p:cNvSpPr>
            <p:nvPr/>
          </p:nvSpPr>
          <p:spPr bwMode="auto">
            <a:xfrm>
              <a:off x="4564914" y="1444657"/>
              <a:ext cx="157386" cy="149924"/>
            </a:xfrm>
            <a:custGeom>
              <a:avLst/>
              <a:gdLst>
                <a:gd name="T0" fmla="*/ 90 w 196"/>
                <a:gd name="T1" fmla="*/ 9 h 187"/>
                <a:gd name="T2" fmla="*/ 106 w 196"/>
                <a:gd name="T3" fmla="*/ 9 h 187"/>
                <a:gd name="T4" fmla="*/ 122 w 196"/>
                <a:gd name="T5" fmla="*/ 42 h 187"/>
                <a:gd name="T6" fmla="*/ 147 w 196"/>
                <a:gd name="T7" fmla="*/ 61 h 187"/>
                <a:gd name="T8" fmla="*/ 184 w 196"/>
                <a:gd name="T9" fmla="*/ 66 h 187"/>
                <a:gd name="T10" fmla="*/ 189 w 196"/>
                <a:gd name="T11" fmla="*/ 81 h 187"/>
                <a:gd name="T12" fmla="*/ 162 w 196"/>
                <a:gd name="T13" fmla="*/ 107 h 187"/>
                <a:gd name="T14" fmla="*/ 153 w 196"/>
                <a:gd name="T15" fmla="*/ 136 h 187"/>
                <a:gd name="T16" fmla="*/ 159 w 196"/>
                <a:gd name="T17" fmla="*/ 173 h 187"/>
                <a:gd name="T18" fmla="*/ 146 w 196"/>
                <a:gd name="T19" fmla="*/ 182 h 187"/>
                <a:gd name="T20" fmla="*/ 113 w 196"/>
                <a:gd name="T21" fmla="*/ 165 h 187"/>
                <a:gd name="T22" fmla="*/ 82 w 196"/>
                <a:gd name="T23" fmla="*/ 165 h 187"/>
                <a:gd name="T24" fmla="*/ 49 w 196"/>
                <a:gd name="T25" fmla="*/ 182 h 187"/>
                <a:gd name="T26" fmla="*/ 37 w 196"/>
                <a:gd name="T27" fmla="*/ 173 h 187"/>
                <a:gd name="T28" fmla="*/ 43 w 196"/>
                <a:gd name="T29" fmla="*/ 136 h 187"/>
                <a:gd name="T30" fmla="*/ 34 w 196"/>
                <a:gd name="T31" fmla="*/ 107 h 187"/>
                <a:gd name="T32" fmla="*/ 7 w 196"/>
                <a:gd name="T33" fmla="*/ 81 h 187"/>
                <a:gd name="T34" fmla="*/ 11 w 196"/>
                <a:gd name="T35" fmla="*/ 66 h 187"/>
                <a:gd name="T36" fmla="*/ 49 w 196"/>
                <a:gd name="T37" fmla="*/ 61 h 187"/>
                <a:gd name="T38" fmla="*/ 74 w 196"/>
                <a:gd name="T39" fmla="*/ 42 h 187"/>
                <a:gd name="T40" fmla="*/ 90 w 196"/>
                <a:gd name="T41" fmla="*/ 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187">
                  <a:moveTo>
                    <a:pt x="90" y="9"/>
                  </a:moveTo>
                  <a:cubicBezTo>
                    <a:pt x="94" y="0"/>
                    <a:pt x="101" y="0"/>
                    <a:pt x="106" y="9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6" y="51"/>
                    <a:pt x="138" y="59"/>
                    <a:pt x="147" y="61"/>
                  </a:cubicBezTo>
                  <a:cubicBezTo>
                    <a:pt x="184" y="66"/>
                    <a:pt x="184" y="66"/>
                    <a:pt x="184" y="66"/>
                  </a:cubicBezTo>
                  <a:cubicBezTo>
                    <a:pt x="194" y="67"/>
                    <a:pt x="196" y="74"/>
                    <a:pt x="189" y="81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55" y="114"/>
                    <a:pt x="151" y="127"/>
                    <a:pt x="153" y="136"/>
                  </a:cubicBezTo>
                  <a:cubicBezTo>
                    <a:pt x="159" y="173"/>
                    <a:pt x="159" y="173"/>
                    <a:pt x="159" y="173"/>
                  </a:cubicBezTo>
                  <a:cubicBezTo>
                    <a:pt x="161" y="183"/>
                    <a:pt x="155" y="187"/>
                    <a:pt x="146" y="182"/>
                  </a:cubicBezTo>
                  <a:cubicBezTo>
                    <a:pt x="113" y="165"/>
                    <a:pt x="113" y="165"/>
                    <a:pt x="113" y="165"/>
                  </a:cubicBezTo>
                  <a:cubicBezTo>
                    <a:pt x="105" y="160"/>
                    <a:pt x="91" y="160"/>
                    <a:pt x="82" y="165"/>
                  </a:cubicBezTo>
                  <a:cubicBezTo>
                    <a:pt x="49" y="182"/>
                    <a:pt x="49" y="182"/>
                    <a:pt x="49" y="182"/>
                  </a:cubicBezTo>
                  <a:cubicBezTo>
                    <a:pt x="41" y="187"/>
                    <a:pt x="35" y="183"/>
                    <a:pt x="37" y="173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5" y="127"/>
                    <a:pt x="40" y="114"/>
                    <a:pt x="34" y="107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74"/>
                    <a:pt x="2" y="67"/>
                    <a:pt x="11" y="66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8" y="59"/>
                    <a:pt x="69" y="51"/>
                    <a:pt x="74" y="42"/>
                  </a:cubicBezTo>
                  <a:lnTo>
                    <a:pt x="9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58" name="Freeform 10"/>
            <p:cNvSpPr>
              <a:spLocks noEditPoints="1"/>
            </p:cNvSpPr>
            <p:nvPr/>
          </p:nvSpPr>
          <p:spPr bwMode="auto">
            <a:xfrm>
              <a:off x="7074668" y="1645865"/>
              <a:ext cx="194078" cy="148101"/>
            </a:xfrm>
            <a:custGeom>
              <a:avLst/>
              <a:gdLst>
                <a:gd name="T0" fmla="*/ 60 w 201"/>
                <a:gd name="T1" fmla="*/ 72 h 151"/>
                <a:gd name="T2" fmla="*/ 36 w 201"/>
                <a:gd name="T3" fmla="*/ 83 h 151"/>
                <a:gd name="T4" fmla="*/ 16 w 201"/>
                <a:gd name="T5" fmla="*/ 93 h 151"/>
                <a:gd name="T6" fmla="*/ 54 w 201"/>
                <a:gd name="T7" fmla="*/ 66 h 151"/>
                <a:gd name="T8" fmla="*/ 73 w 201"/>
                <a:gd name="T9" fmla="*/ 72 h 151"/>
                <a:gd name="T10" fmla="*/ 64 w 201"/>
                <a:gd name="T11" fmla="*/ 87 h 151"/>
                <a:gd name="T12" fmla="*/ 88 w 201"/>
                <a:gd name="T13" fmla="*/ 73 h 151"/>
                <a:gd name="T14" fmla="*/ 73 w 201"/>
                <a:gd name="T15" fmla="*/ 72 h 151"/>
                <a:gd name="T16" fmla="*/ 88 w 201"/>
                <a:gd name="T17" fmla="*/ 29 h 151"/>
                <a:gd name="T18" fmla="*/ 69 w 201"/>
                <a:gd name="T19" fmla="*/ 42 h 151"/>
                <a:gd name="T20" fmla="*/ 39 w 201"/>
                <a:gd name="T21" fmla="*/ 39 h 151"/>
                <a:gd name="T22" fmla="*/ 16 w 201"/>
                <a:gd name="T23" fmla="*/ 29 h 151"/>
                <a:gd name="T24" fmla="*/ 78 w 201"/>
                <a:gd name="T25" fmla="*/ 43 h 151"/>
                <a:gd name="T26" fmla="*/ 78 w 201"/>
                <a:gd name="T27" fmla="*/ 28 h 151"/>
                <a:gd name="T28" fmla="*/ 115 w 201"/>
                <a:gd name="T29" fmla="*/ 102 h 151"/>
                <a:gd name="T30" fmla="*/ 156 w 201"/>
                <a:gd name="T31" fmla="*/ 102 h 151"/>
                <a:gd name="T32" fmla="*/ 115 w 201"/>
                <a:gd name="T33" fmla="*/ 102 h 151"/>
                <a:gd name="T34" fmla="*/ 115 w 201"/>
                <a:gd name="T35" fmla="*/ 78 h 151"/>
                <a:gd name="T36" fmla="*/ 184 w 201"/>
                <a:gd name="T37" fmla="*/ 73 h 151"/>
                <a:gd name="T38" fmla="*/ 136 w 201"/>
                <a:gd name="T39" fmla="*/ 25 h 151"/>
                <a:gd name="T40" fmla="*/ 184 w 201"/>
                <a:gd name="T41" fmla="*/ 34 h 151"/>
                <a:gd name="T42" fmla="*/ 136 w 201"/>
                <a:gd name="T43" fmla="*/ 25 h 151"/>
                <a:gd name="T44" fmla="*/ 115 w 201"/>
                <a:gd name="T45" fmla="*/ 48 h 151"/>
                <a:gd name="T46" fmla="*/ 184 w 201"/>
                <a:gd name="T47" fmla="*/ 43 h 151"/>
                <a:gd name="T48" fmla="*/ 115 w 201"/>
                <a:gd name="T49" fmla="*/ 88 h 151"/>
                <a:gd name="T50" fmla="*/ 184 w 201"/>
                <a:gd name="T51" fmla="*/ 92 h 151"/>
                <a:gd name="T52" fmla="*/ 115 w 201"/>
                <a:gd name="T53" fmla="*/ 88 h 151"/>
                <a:gd name="T54" fmla="*/ 115 w 201"/>
                <a:gd name="T55" fmla="*/ 63 h 151"/>
                <a:gd name="T56" fmla="*/ 184 w 201"/>
                <a:gd name="T57" fmla="*/ 58 h 151"/>
                <a:gd name="T58" fmla="*/ 201 w 201"/>
                <a:gd name="T59" fmla="*/ 9 h 151"/>
                <a:gd name="T60" fmla="*/ 201 w 201"/>
                <a:gd name="T61" fmla="*/ 145 h 151"/>
                <a:gd name="T62" fmla="*/ 154 w 201"/>
                <a:gd name="T63" fmla="*/ 138 h 151"/>
                <a:gd name="T64" fmla="*/ 101 w 201"/>
                <a:gd name="T65" fmla="*/ 151 h 151"/>
                <a:gd name="T66" fmla="*/ 47 w 201"/>
                <a:gd name="T67" fmla="*/ 138 h 151"/>
                <a:gd name="T68" fmla="*/ 0 w 201"/>
                <a:gd name="T69" fmla="*/ 145 h 151"/>
                <a:gd name="T70" fmla="*/ 0 w 201"/>
                <a:gd name="T71" fmla="*/ 9 h 151"/>
                <a:gd name="T72" fmla="*/ 47 w 201"/>
                <a:gd name="T73" fmla="*/ 0 h 151"/>
                <a:gd name="T74" fmla="*/ 154 w 201"/>
                <a:gd name="T75" fmla="*/ 0 h 151"/>
                <a:gd name="T76" fmla="*/ 201 w 201"/>
                <a:gd name="T77" fmla="*/ 9 h 151"/>
                <a:gd name="T78" fmla="*/ 47 w 201"/>
                <a:gd name="T79" fmla="*/ 8 h 151"/>
                <a:gd name="T80" fmla="*/ 8 w 201"/>
                <a:gd name="T81" fmla="*/ 127 h 151"/>
                <a:gd name="T82" fmla="*/ 97 w 201"/>
                <a:gd name="T83" fmla="*/ 131 h 151"/>
                <a:gd name="T84" fmla="*/ 193 w 201"/>
                <a:gd name="T85" fmla="*/ 15 h 151"/>
                <a:gd name="T86" fmla="*/ 105 w 201"/>
                <a:gd name="T87" fmla="*/ 19 h 151"/>
                <a:gd name="T88" fmla="*/ 154 w 201"/>
                <a:gd name="T89" fmla="*/ 120 h 151"/>
                <a:gd name="T90" fmla="*/ 193 w 201"/>
                <a:gd name="T91" fmla="*/ 1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1" h="151">
                  <a:moveTo>
                    <a:pt x="61" y="71"/>
                  </a:moveTo>
                  <a:cubicBezTo>
                    <a:pt x="61" y="71"/>
                    <a:pt x="61" y="71"/>
                    <a:pt x="60" y="72"/>
                  </a:cubicBezTo>
                  <a:cubicBezTo>
                    <a:pt x="58" y="75"/>
                    <a:pt x="54" y="75"/>
                    <a:pt x="49" y="76"/>
                  </a:cubicBezTo>
                  <a:cubicBezTo>
                    <a:pt x="44" y="77"/>
                    <a:pt x="39" y="79"/>
                    <a:pt x="36" y="83"/>
                  </a:cubicBezTo>
                  <a:cubicBezTo>
                    <a:pt x="35" y="85"/>
                    <a:pt x="33" y="87"/>
                    <a:pt x="31" y="89"/>
                  </a:cubicBezTo>
                  <a:cubicBezTo>
                    <a:pt x="26" y="90"/>
                    <a:pt x="21" y="91"/>
                    <a:pt x="16" y="93"/>
                  </a:cubicBezTo>
                  <a:cubicBezTo>
                    <a:pt x="16" y="86"/>
                    <a:pt x="16" y="80"/>
                    <a:pt x="16" y="73"/>
                  </a:cubicBezTo>
                  <a:cubicBezTo>
                    <a:pt x="28" y="68"/>
                    <a:pt x="41" y="66"/>
                    <a:pt x="54" y="66"/>
                  </a:cubicBezTo>
                  <a:cubicBezTo>
                    <a:pt x="56" y="67"/>
                    <a:pt x="60" y="69"/>
                    <a:pt x="61" y="71"/>
                  </a:cubicBezTo>
                  <a:close/>
                  <a:moveTo>
                    <a:pt x="73" y="72"/>
                  </a:moveTo>
                  <a:cubicBezTo>
                    <a:pt x="76" y="78"/>
                    <a:pt x="73" y="81"/>
                    <a:pt x="67" y="83"/>
                  </a:cubicBezTo>
                  <a:cubicBezTo>
                    <a:pt x="64" y="84"/>
                    <a:pt x="64" y="86"/>
                    <a:pt x="64" y="87"/>
                  </a:cubicBezTo>
                  <a:cubicBezTo>
                    <a:pt x="72" y="88"/>
                    <a:pt x="80" y="90"/>
                    <a:pt x="88" y="93"/>
                  </a:cubicBezTo>
                  <a:cubicBezTo>
                    <a:pt x="88" y="86"/>
                    <a:pt x="88" y="80"/>
                    <a:pt x="88" y="73"/>
                  </a:cubicBezTo>
                  <a:cubicBezTo>
                    <a:pt x="82" y="71"/>
                    <a:pt x="76" y="69"/>
                    <a:pt x="70" y="68"/>
                  </a:cubicBezTo>
                  <a:cubicBezTo>
                    <a:pt x="71" y="69"/>
                    <a:pt x="73" y="70"/>
                    <a:pt x="73" y="72"/>
                  </a:cubicBezTo>
                  <a:close/>
                  <a:moveTo>
                    <a:pt x="16" y="29"/>
                  </a:moveTo>
                  <a:cubicBezTo>
                    <a:pt x="39" y="20"/>
                    <a:pt x="65" y="20"/>
                    <a:pt x="88" y="29"/>
                  </a:cubicBezTo>
                  <a:cubicBezTo>
                    <a:pt x="88" y="42"/>
                    <a:pt x="88" y="55"/>
                    <a:pt x="88" y="68"/>
                  </a:cubicBezTo>
                  <a:cubicBezTo>
                    <a:pt x="82" y="59"/>
                    <a:pt x="75" y="50"/>
                    <a:pt x="69" y="42"/>
                  </a:cubicBezTo>
                  <a:cubicBezTo>
                    <a:pt x="64" y="46"/>
                    <a:pt x="60" y="50"/>
                    <a:pt x="55" y="54"/>
                  </a:cubicBezTo>
                  <a:cubicBezTo>
                    <a:pt x="50" y="49"/>
                    <a:pt x="44" y="43"/>
                    <a:pt x="39" y="39"/>
                  </a:cubicBezTo>
                  <a:cubicBezTo>
                    <a:pt x="31" y="48"/>
                    <a:pt x="23" y="57"/>
                    <a:pt x="16" y="68"/>
                  </a:cubicBezTo>
                  <a:cubicBezTo>
                    <a:pt x="16" y="55"/>
                    <a:pt x="16" y="42"/>
                    <a:pt x="16" y="29"/>
                  </a:cubicBezTo>
                  <a:close/>
                  <a:moveTo>
                    <a:pt x="70" y="34"/>
                  </a:moveTo>
                  <a:cubicBezTo>
                    <a:pt x="70" y="38"/>
                    <a:pt x="74" y="42"/>
                    <a:pt x="78" y="43"/>
                  </a:cubicBezTo>
                  <a:cubicBezTo>
                    <a:pt x="82" y="44"/>
                    <a:pt x="85" y="42"/>
                    <a:pt x="85" y="38"/>
                  </a:cubicBezTo>
                  <a:cubicBezTo>
                    <a:pt x="85" y="34"/>
                    <a:pt x="82" y="29"/>
                    <a:pt x="78" y="28"/>
                  </a:cubicBezTo>
                  <a:cubicBezTo>
                    <a:pt x="74" y="27"/>
                    <a:pt x="70" y="30"/>
                    <a:pt x="70" y="34"/>
                  </a:cubicBezTo>
                  <a:close/>
                  <a:moveTo>
                    <a:pt x="115" y="102"/>
                  </a:moveTo>
                  <a:cubicBezTo>
                    <a:pt x="115" y="107"/>
                    <a:pt x="115" y="107"/>
                    <a:pt x="115" y="107"/>
                  </a:cubicBezTo>
                  <a:cubicBezTo>
                    <a:pt x="128" y="103"/>
                    <a:pt x="142" y="102"/>
                    <a:pt x="156" y="102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42" y="97"/>
                    <a:pt x="128" y="99"/>
                    <a:pt x="115" y="102"/>
                  </a:cubicBezTo>
                  <a:close/>
                  <a:moveTo>
                    <a:pt x="115" y="73"/>
                  </a:moveTo>
                  <a:cubicBezTo>
                    <a:pt x="115" y="78"/>
                    <a:pt x="115" y="78"/>
                    <a:pt x="115" y="78"/>
                  </a:cubicBezTo>
                  <a:cubicBezTo>
                    <a:pt x="137" y="71"/>
                    <a:pt x="162" y="71"/>
                    <a:pt x="184" y="78"/>
                  </a:cubicBezTo>
                  <a:cubicBezTo>
                    <a:pt x="184" y="73"/>
                    <a:pt x="184" y="73"/>
                    <a:pt x="184" y="73"/>
                  </a:cubicBezTo>
                  <a:cubicBezTo>
                    <a:pt x="161" y="67"/>
                    <a:pt x="137" y="67"/>
                    <a:pt x="115" y="73"/>
                  </a:cubicBezTo>
                  <a:close/>
                  <a:moveTo>
                    <a:pt x="136" y="25"/>
                  </a:moveTo>
                  <a:cubicBezTo>
                    <a:pt x="136" y="30"/>
                    <a:pt x="136" y="30"/>
                    <a:pt x="136" y="30"/>
                  </a:cubicBezTo>
                  <a:cubicBezTo>
                    <a:pt x="152" y="28"/>
                    <a:pt x="168" y="29"/>
                    <a:pt x="184" y="34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68" y="24"/>
                    <a:pt x="152" y="23"/>
                    <a:pt x="136" y="25"/>
                  </a:cubicBezTo>
                  <a:close/>
                  <a:moveTo>
                    <a:pt x="115" y="43"/>
                  </a:moveTo>
                  <a:cubicBezTo>
                    <a:pt x="115" y="48"/>
                    <a:pt x="115" y="48"/>
                    <a:pt x="115" y="48"/>
                  </a:cubicBezTo>
                  <a:cubicBezTo>
                    <a:pt x="137" y="42"/>
                    <a:pt x="162" y="42"/>
                    <a:pt x="184" y="48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161" y="37"/>
                    <a:pt x="137" y="37"/>
                    <a:pt x="115" y="43"/>
                  </a:cubicBezTo>
                  <a:close/>
                  <a:moveTo>
                    <a:pt x="115" y="88"/>
                  </a:moveTo>
                  <a:cubicBezTo>
                    <a:pt x="115" y="92"/>
                    <a:pt x="115" y="92"/>
                    <a:pt x="115" y="92"/>
                  </a:cubicBezTo>
                  <a:cubicBezTo>
                    <a:pt x="137" y="86"/>
                    <a:pt x="162" y="86"/>
                    <a:pt x="184" y="92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61" y="81"/>
                    <a:pt x="137" y="81"/>
                    <a:pt x="115" y="88"/>
                  </a:cubicBezTo>
                  <a:close/>
                  <a:moveTo>
                    <a:pt x="115" y="58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37" y="57"/>
                    <a:pt x="162" y="57"/>
                    <a:pt x="184" y="63"/>
                  </a:cubicBezTo>
                  <a:cubicBezTo>
                    <a:pt x="184" y="58"/>
                    <a:pt x="184" y="58"/>
                    <a:pt x="184" y="58"/>
                  </a:cubicBezTo>
                  <a:cubicBezTo>
                    <a:pt x="161" y="52"/>
                    <a:pt x="137" y="52"/>
                    <a:pt x="115" y="58"/>
                  </a:cubicBezTo>
                  <a:close/>
                  <a:moveTo>
                    <a:pt x="201" y="9"/>
                  </a:moveTo>
                  <a:cubicBezTo>
                    <a:pt x="201" y="136"/>
                    <a:pt x="201" y="136"/>
                    <a:pt x="201" y="136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199" y="146"/>
                    <a:pt x="197" y="147"/>
                    <a:pt x="195" y="146"/>
                  </a:cubicBezTo>
                  <a:cubicBezTo>
                    <a:pt x="182" y="141"/>
                    <a:pt x="168" y="138"/>
                    <a:pt x="154" y="138"/>
                  </a:cubicBezTo>
                  <a:cubicBezTo>
                    <a:pt x="136" y="138"/>
                    <a:pt x="119" y="143"/>
                    <a:pt x="103" y="150"/>
                  </a:cubicBezTo>
                  <a:cubicBezTo>
                    <a:pt x="102" y="151"/>
                    <a:pt x="102" y="151"/>
                    <a:pt x="101" y="151"/>
                  </a:cubicBezTo>
                  <a:cubicBezTo>
                    <a:pt x="100" y="151"/>
                    <a:pt x="99" y="151"/>
                    <a:pt x="98" y="150"/>
                  </a:cubicBezTo>
                  <a:cubicBezTo>
                    <a:pt x="83" y="143"/>
                    <a:pt x="65" y="138"/>
                    <a:pt x="47" y="138"/>
                  </a:cubicBezTo>
                  <a:cubicBezTo>
                    <a:pt x="33" y="138"/>
                    <a:pt x="19" y="141"/>
                    <a:pt x="7" y="146"/>
                  </a:cubicBezTo>
                  <a:cubicBezTo>
                    <a:pt x="4" y="147"/>
                    <a:pt x="2" y="146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7" y="3"/>
                    <a:pt x="32" y="0"/>
                    <a:pt x="47" y="0"/>
                  </a:cubicBezTo>
                  <a:cubicBezTo>
                    <a:pt x="66" y="0"/>
                    <a:pt x="84" y="4"/>
                    <a:pt x="101" y="12"/>
                  </a:cubicBezTo>
                  <a:cubicBezTo>
                    <a:pt x="117" y="4"/>
                    <a:pt x="135" y="0"/>
                    <a:pt x="154" y="0"/>
                  </a:cubicBezTo>
                  <a:cubicBezTo>
                    <a:pt x="169" y="0"/>
                    <a:pt x="184" y="3"/>
                    <a:pt x="198" y="8"/>
                  </a:cubicBezTo>
                  <a:lnTo>
                    <a:pt x="201" y="9"/>
                  </a:lnTo>
                  <a:close/>
                  <a:moveTo>
                    <a:pt x="97" y="19"/>
                  </a:moveTo>
                  <a:cubicBezTo>
                    <a:pt x="82" y="12"/>
                    <a:pt x="65" y="8"/>
                    <a:pt x="47" y="8"/>
                  </a:cubicBezTo>
                  <a:cubicBezTo>
                    <a:pt x="34" y="8"/>
                    <a:pt x="21" y="10"/>
                    <a:pt x="8" y="15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21" y="123"/>
                    <a:pt x="34" y="120"/>
                    <a:pt x="47" y="120"/>
                  </a:cubicBezTo>
                  <a:cubicBezTo>
                    <a:pt x="64" y="120"/>
                    <a:pt x="81" y="124"/>
                    <a:pt x="97" y="131"/>
                  </a:cubicBezTo>
                  <a:lnTo>
                    <a:pt x="97" y="19"/>
                  </a:lnTo>
                  <a:close/>
                  <a:moveTo>
                    <a:pt x="193" y="15"/>
                  </a:moveTo>
                  <a:cubicBezTo>
                    <a:pt x="180" y="10"/>
                    <a:pt x="167" y="8"/>
                    <a:pt x="154" y="8"/>
                  </a:cubicBezTo>
                  <a:cubicBezTo>
                    <a:pt x="137" y="8"/>
                    <a:pt x="120" y="12"/>
                    <a:pt x="105" y="19"/>
                  </a:cubicBezTo>
                  <a:cubicBezTo>
                    <a:pt x="105" y="131"/>
                    <a:pt x="105" y="131"/>
                    <a:pt x="105" y="131"/>
                  </a:cubicBezTo>
                  <a:cubicBezTo>
                    <a:pt x="120" y="124"/>
                    <a:pt x="137" y="120"/>
                    <a:pt x="154" y="120"/>
                  </a:cubicBezTo>
                  <a:cubicBezTo>
                    <a:pt x="167" y="120"/>
                    <a:pt x="180" y="123"/>
                    <a:pt x="193" y="127"/>
                  </a:cubicBezTo>
                  <a:lnTo>
                    <a:pt x="193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59" name="Freeform 49"/>
            <p:cNvSpPr>
              <a:spLocks noEditPoints="1"/>
            </p:cNvSpPr>
            <p:nvPr/>
          </p:nvSpPr>
          <p:spPr bwMode="auto">
            <a:xfrm>
              <a:off x="6430652" y="2494723"/>
              <a:ext cx="241085" cy="250417"/>
            </a:xfrm>
            <a:custGeom>
              <a:avLst/>
              <a:gdLst>
                <a:gd name="T0" fmla="*/ 38 w 194"/>
                <a:gd name="T1" fmla="*/ 132 h 201"/>
                <a:gd name="T2" fmla="*/ 100 w 194"/>
                <a:gd name="T3" fmla="*/ 132 h 201"/>
                <a:gd name="T4" fmla="*/ 69 w 194"/>
                <a:gd name="T5" fmla="*/ 153 h 201"/>
                <a:gd name="T6" fmla="*/ 69 w 194"/>
                <a:gd name="T7" fmla="*/ 111 h 201"/>
                <a:gd name="T8" fmla="*/ 69 w 194"/>
                <a:gd name="T9" fmla="*/ 153 h 201"/>
                <a:gd name="T10" fmla="*/ 131 w 194"/>
                <a:gd name="T11" fmla="*/ 96 h 201"/>
                <a:gd name="T12" fmla="*/ 105 w 194"/>
                <a:gd name="T13" fmla="*/ 71 h 201"/>
                <a:gd name="T14" fmla="*/ 69 w 194"/>
                <a:gd name="T15" fmla="*/ 76 h 201"/>
                <a:gd name="T16" fmla="*/ 33 w 194"/>
                <a:gd name="T17" fmla="*/ 71 h 201"/>
                <a:gd name="T18" fmla="*/ 7 w 194"/>
                <a:gd name="T19" fmla="*/ 96 h 201"/>
                <a:gd name="T20" fmla="*/ 13 w 194"/>
                <a:gd name="T21" fmla="*/ 132 h 201"/>
                <a:gd name="T22" fmla="*/ 7 w 194"/>
                <a:gd name="T23" fmla="*/ 168 h 201"/>
                <a:gd name="T24" fmla="*/ 33 w 194"/>
                <a:gd name="T25" fmla="*/ 194 h 201"/>
                <a:gd name="T26" fmla="*/ 69 w 194"/>
                <a:gd name="T27" fmla="*/ 188 h 201"/>
                <a:gd name="T28" fmla="*/ 105 w 194"/>
                <a:gd name="T29" fmla="*/ 194 h 201"/>
                <a:gd name="T30" fmla="*/ 131 w 194"/>
                <a:gd name="T31" fmla="*/ 168 h 201"/>
                <a:gd name="T32" fmla="*/ 125 w 194"/>
                <a:gd name="T33" fmla="*/ 132 h 201"/>
                <a:gd name="T34" fmla="*/ 69 w 194"/>
                <a:gd name="T35" fmla="*/ 167 h 201"/>
                <a:gd name="T36" fmla="*/ 69 w 194"/>
                <a:gd name="T37" fmla="*/ 98 h 201"/>
                <a:gd name="T38" fmla="*/ 69 w 194"/>
                <a:gd name="T39" fmla="*/ 167 h 201"/>
                <a:gd name="T40" fmla="*/ 194 w 194"/>
                <a:gd name="T41" fmla="*/ 29 h 201"/>
                <a:gd name="T42" fmla="*/ 177 w 194"/>
                <a:gd name="T43" fmla="*/ 17 h 201"/>
                <a:gd name="T44" fmla="*/ 165 w 194"/>
                <a:gd name="T45" fmla="*/ 0 h 201"/>
                <a:gd name="T46" fmla="*/ 144 w 194"/>
                <a:gd name="T47" fmla="*/ 0 h 201"/>
                <a:gd name="T48" fmla="*/ 131 w 194"/>
                <a:gd name="T49" fmla="*/ 17 h 201"/>
                <a:gd name="T50" fmla="*/ 114 w 194"/>
                <a:gd name="T51" fmla="*/ 29 h 201"/>
                <a:gd name="T52" fmla="*/ 114 w 194"/>
                <a:gd name="T53" fmla="*/ 50 h 201"/>
                <a:gd name="T54" fmla="*/ 131 w 194"/>
                <a:gd name="T55" fmla="*/ 63 h 201"/>
                <a:gd name="T56" fmla="*/ 144 w 194"/>
                <a:gd name="T57" fmla="*/ 80 h 201"/>
                <a:gd name="T58" fmla="*/ 165 w 194"/>
                <a:gd name="T59" fmla="*/ 80 h 201"/>
                <a:gd name="T60" fmla="*/ 177 w 194"/>
                <a:gd name="T61" fmla="*/ 63 h 201"/>
                <a:gd name="T62" fmla="*/ 194 w 194"/>
                <a:gd name="T63" fmla="*/ 50 h 201"/>
                <a:gd name="T64" fmla="*/ 154 w 194"/>
                <a:gd name="T65" fmla="*/ 57 h 201"/>
                <a:gd name="T66" fmla="*/ 154 w 194"/>
                <a:gd name="T67" fmla="*/ 23 h 201"/>
                <a:gd name="T68" fmla="*/ 154 w 194"/>
                <a:gd name="T69" fmla="*/ 5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4" h="201">
                  <a:moveTo>
                    <a:pt x="69" y="101"/>
                  </a:moveTo>
                  <a:cubicBezTo>
                    <a:pt x="52" y="101"/>
                    <a:pt x="38" y="115"/>
                    <a:pt x="38" y="132"/>
                  </a:cubicBezTo>
                  <a:cubicBezTo>
                    <a:pt x="38" y="149"/>
                    <a:pt x="52" y="163"/>
                    <a:pt x="69" y="163"/>
                  </a:cubicBezTo>
                  <a:cubicBezTo>
                    <a:pt x="86" y="163"/>
                    <a:pt x="100" y="149"/>
                    <a:pt x="100" y="132"/>
                  </a:cubicBezTo>
                  <a:cubicBezTo>
                    <a:pt x="100" y="115"/>
                    <a:pt x="86" y="101"/>
                    <a:pt x="69" y="101"/>
                  </a:cubicBezTo>
                  <a:moveTo>
                    <a:pt x="69" y="153"/>
                  </a:moveTo>
                  <a:cubicBezTo>
                    <a:pt x="57" y="153"/>
                    <a:pt x="48" y="144"/>
                    <a:pt x="48" y="132"/>
                  </a:cubicBezTo>
                  <a:cubicBezTo>
                    <a:pt x="48" y="121"/>
                    <a:pt x="57" y="111"/>
                    <a:pt x="69" y="111"/>
                  </a:cubicBezTo>
                  <a:cubicBezTo>
                    <a:pt x="80" y="111"/>
                    <a:pt x="90" y="121"/>
                    <a:pt x="90" y="132"/>
                  </a:cubicBezTo>
                  <a:cubicBezTo>
                    <a:pt x="90" y="144"/>
                    <a:pt x="80" y="153"/>
                    <a:pt x="69" y="153"/>
                  </a:cubicBezTo>
                  <a:moveTo>
                    <a:pt x="138" y="114"/>
                  </a:moveTo>
                  <a:cubicBezTo>
                    <a:pt x="136" y="108"/>
                    <a:pt x="134" y="102"/>
                    <a:pt x="131" y="96"/>
                  </a:cubicBezTo>
                  <a:cubicBezTo>
                    <a:pt x="123" y="100"/>
                    <a:pt x="115" y="99"/>
                    <a:pt x="109" y="93"/>
                  </a:cubicBezTo>
                  <a:cubicBezTo>
                    <a:pt x="103" y="87"/>
                    <a:pt x="101" y="78"/>
                    <a:pt x="105" y="71"/>
                  </a:cubicBezTo>
                  <a:cubicBezTo>
                    <a:pt x="99" y="67"/>
                    <a:pt x="93" y="65"/>
                    <a:pt x="87" y="63"/>
                  </a:cubicBezTo>
                  <a:cubicBezTo>
                    <a:pt x="85" y="71"/>
                    <a:pt x="77" y="76"/>
                    <a:pt x="69" y="76"/>
                  </a:cubicBezTo>
                  <a:cubicBezTo>
                    <a:pt x="60" y="76"/>
                    <a:pt x="53" y="71"/>
                    <a:pt x="50" y="63"/>
                  </a:cubicBezTo>
                  <a:cubicBezTo>
                    <a:pt x="44" y="65"/>
                    <a:pt x="38" y="67"/>
                    <a:pt x="33" y="71"/>
                  </a:cubicBezTo>
                  <a:cubicBezTo>
                    <a:pt x="36" y="78"/>
                    <a:pt x="35" y="87"/>
                    <a:pt x="29" y="93"/>
                  </a:cubicBezTo>
                  <a:cubicBezTo>
                    <a:pt x="23" y="99"/>
                    <a:pt x="14" y="100"/>
                    <a:pt x="7" y="96"/>
                  </a:cubicBezTo>
                  <a:cubicBezTo>
                    <a:pt x="4" y="102"/>
                    <a:pt x="1" y="108"/>
                    <a:pt x="0" y="114"/>
                  </a:cubicBezTo>
                  <a:cubicBezTo>
                    <a:pt x="7" y="117"/>
                    <a:pt x="13" y="124"/>
                    <a:pt x="13" y="132"/>
                  </a:cubicBezTo>
                  <a:cubicBezTo>
                    <a:pt x="13" y="141"/>
                    <a:pt x="7" y="148"/>
                    <a:pt x="0" y="151"/>
                  </a:cubicBezTo>
                  <a:cubicBezTo>
                    <a:pt x="1" y="157"/>
                    <a:pt x="4" y="163"/>
                    <a:pt x="7" y="168"/>
                  </a:cubicBezTo>
                  <a:cubicBezTo>
                    <a:pt x="14" y="165"/>
                    <a:pt x="23" y="166"/>
                    <a:pt x="29" y="172"/>
                  </a:cubicBezTo>
                  <a:cubicBezTo>
                    <a:pt x="35" y="178"/>
                    <a:pt x="36" y="187"/>
                    <a:pt x="33" y="194"/>
                  </a:cubicBezTo>
                  <a:cubicBezTo>
                    <a:pt x="38" y="197"/>
                    <a:pt x="44" y="200"/>
                    <a:pt x="50" y="201"/>
                  </a:cubicBezTo>
                  <a:cubicBezTo>
                    <a:pt x="53" y="194"/>
                    <a:pt x="60" y="188"/>
                    <a:pt x="69" y="188"/>
                  </a:cubicBezTo>
                  <a:cubicBezTo>
                    <a:pt x="77" y="188"/>
                    <a:pt x="85" y="194"/>
                    <a:pt x="87" y="201"/>
                  </a:cubicBezTo>
                  <a:cubicBezTo>
                    <a:pt x="93" y="200"/>
                    <a:pt x="99" y="197"/>
                    <a:pt x="105" y="194"/>
                  </a:cubicBezTo>
                  <a:cubicBezTo>
                    <a:pt x="101" y="187"/>
                    <a:pt x="103" y="178"/>
                    <a:pt x="109" y="172"/>
                  </a:cubicBezTo>
                  <a:cubicBezTo>
                    <a:pt x="115" y="166"/>
                    <a:pt x="123" y="165"/>
                    <a:pt x="131" y="168"/>
                  </a:cubicBezTo>
                  <a:cubicBezTo>
                    <a:pt x="134" y="163"/>
                    <a:pt x="136" y="157"/>
                    <a:pt x="138" y="151"/>
                  </a:cubicBezTo>
                  <a:cubicBezTo>
                    <a:pt x="130" y="148"/>
                    <a:pt x="125" y="141"/>
                    <a:pt x="125" y="132"/>
                  </a:cubicBezTo>
                  <a:cubicBezTo>
                    <a:pt x="125" y="124"/>
                    <a:pt x="130" y="117"/>
                    <a:pt x="138" y="114"/>
                  </a:cubicBezTo>
                  <a:moveTo>
                    <a:pt x="69" y="167"/>
                  </a:moveTo>
                  <a:cubicBezTo>
                    <a:pt x="50" y="167"/>
                    <a:pt x="34" y="151"/>
                    <a:pt x="34" y="132"/>
                  </a:cubicBezTo>
                  <a:cubicBezTo>
                    <a:pt x="34" y="113"/>
                    <a:pt x="50" y="98"/>
                    <a:pt x="69" y="98"/>
                  </a:cubicBezTo>
                  <a:cubicBezTo>
                    <a:pt x="88" y="98"/>
                    <a:pt x="103" y="113"/>
                    <a:pt x="103" y="132"/>
                  </a:cubicBezTo>
                  <a:cubicBezTo>
                    <a:pt x="103" y="151"/>
                    <a:pt x="88" y="167"/>
                    <a:pt x="69" y="167"/>
                  </a:cubicBezTo>
                  <a:moveTo>
                    <a:pt x="187" y="40"/>
                  </a:moveTo>
                  <a:cubicBezTo>
                    <a:pt x="187" y="35"/>
                    <a:pt x="190" y="31"/>
                    <a:pt x="194" y="29"/>
                  </a:cubicBezTo>
                  <a:cubicBezTo>
                    <a:pt x="193" y="26"/>
                    <a:pt x="192" y="22"/>
                    <a:pt x="190" y="19"/>
                  </a:cubicBezTo>
                  <a:cubicBezTo>
                    <a:pt x="186" y="21"/>
                    <a:pt x="181" y="20"/>
                    <a:pt x="177" y="17"/>
                  </a:cubicBezTo>
                  <a:cubicBezTo>
                    <a:pt x="174" y="13"/>
                    <a:pt x="173" y="8"/>
                    <a:pt x="175" y="4"/>
                  </a:cubicBezTo>
                  <a:cubicBezTo>
                    <a:pt x="172" y="2"/>
                    <a:pt x="169" y="1"/>
                    <a:pt x="165" y="0"/>
                  </a:cubicBezTo>
                  <a:cubicBezTo>
                    <a:pt x="163" y="4"/>
                    <a:pt x="159" y="7"/>
                    <a:pt x="154" y="7"/>
                  </a:cubicBezTo>
                  <a:cubicBezTo>
                    <a:pt x="150" y="7"/>
                    <a:pt x="145" y="4"/>
                    <a:pt x="144" y="0"/>
                  </a:cubicBezTo>
                  <a:cubicBezTo>
                    <a:pt x="140" y="1"/>
                    <a:pt x="137" y="2"/>
                    <a:pt x="134" y="4"/>
                  </a:cubicBezTo>
                  <a:cubicBezTo>
                    <a:pt x="136" y="8"/>
                    <a:pt x="135" y="13"/>
                    <a:pt x="131" y="17"/>
                  </a:cubicBezTo>
                  <a:cubicBezTo>
                    <a:pt x="128" y="20"/>
                    <a:pt x="123" y="21"/>
                    <a:pt x="119" y="19"/>
                  </a:cubicBezTo>
                  <a:cubicBezTo>
                    <a:pt x="117" y="22"/>
                    <a:pt x="115" y="26"/>
                    <a:pt x="114" y="29"/>
                  </a:cubicBezTo>
                  <a:cubicBezTo>
                    <a:pt x="119" y="31"/>
                    <a:pt x="122" y="35"/>
                    <a:pt x="122" y="40"/>
                  </a:cubicBezTo>
                  <a:cubicBezTo>
                    <a:pt x="122" y="45"/>
                    <a:pt x="119" y="49"/>
                    <a:pt x="114" y="50"/>
                  </a:cubicBezTo>
                  <a:cubicBezTo>
                    <a:pt x="115" y="54"/>
                    <a:pt x="117" y="57"/>
                    <a:pt x="119" y="60"/>
                  </a:cubicBezTo>
                  <a:cubicBezTo>
                    <a:pt x="123" y="58"/>
                    <a:pt x="128" y="59"/>
                    <a:pt x="131" y="63"/>
                  </a:cubicBezTo>
                  <a:cubicBezTo>
                    <a:pt x="135" y="66"/>
                    <a:pt x="136" y="71"/>
                    <a:pt x="134" y="75"/>
                  </a:cubicBezTo>
                  <a:cubicBezTo>
                    <a:pt x="137" y="77"/>
                    <a:pt x="140" y="79"/>
                    <a:pt x="144" y="80"/>
                  </a:cubicBezTo>
                  <a:cubicBezTo>
                    <a:pt x="145" y="75"/>
                    <a:pt x="150" y="72"/>
                    <a:pt x="154" y="72"/>
                  </a:cubicBezTo>
                  <a:cubicBezTo>
                    <a:pt x="159" y="72"/>
                    <a:pt x="163" y="75"/>
                    <a:pt x="165" y="80"/>
                  </a:cubicBezTo>
                  <a:cubicBezTo>
                    <a:pt x="169" y="79"/>
                    <a:pt x="172" y="77"/>
                    <a:pt x="175" y="75"/>
                  </a:cubicBezTo>
                  <a:cubicBezTo>
                    <a:pt x="173" y="71"/>
                    <a:pt x="174" y="66"/>
                    <a:pt x="177" y="63"/>
                  </a:cubicBezTo>
                  <a:cubicBezTo>
                    <a:pt x="181" y="59"/>
                    <a:pt x="186" y="58"/>
                    <a:pt x="190" y="60"/>
                  </a:cubicBezTo>
                  <a:cubicBezTo>
                    <a:pt x="192" y="57"/>
                    <a:pt x="193" y="54"/>
                    <a:pt x="194" y="50"/>
                  </a:cubicBezTo>
                  <a:cubicBezTo>
                    <a:pt x="190" y="49"/>
                    <a:pt x="187" y="45"/>
                    <a:pt x="187" y="40"/>
                  </a:cubicBezTo>
                  <a:moveTo>
                    <a:pt x="154" y="57"/>
                  </a:moveTo>
                  <a:cubicBezTo>
                    <a:pt x="145" y="57"/>
                    <a:pt x="137" y="49"/>
                    <a:pt x="137" y="40"/>
                  </a:cubicBezTo>
                  <a:cubicBezTo>
                    <a:pt x="137" y="30"/>
                    <a:pt x="145" y="23"/>
                    <a:pt x="154" y="23"/>
                  </a:cubicBezTo>
                  <a:cubicBezTo>
                    <a:pt x="164" y="23"/>
                    <a:pt x="172" y="30"/>
                    <a:pt x="172" y="40"/>
                  </a:cubicBezTo>
                  <a:cubicBezTo>
                    <a:pt x="172" y="49"/>
                    <a:pt x="164" y="57"/>
                    <a:pt x="154" y="5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0" name="Freeform 53"/>
            <p:cNvSpPr>
              <a:spLocks noEditPoints="1"/>
            </p:cNvSpPr>
            <p:nvPr/>
          </p:nvSpPr>
          <p:spPr bwMode="auto">
            <a:xfrm>
              <a:off x="4253333" y="2176056"/>
              <a:ext cx="153461" cy="130612"/>
            </a:xfrm>
            <a:custGeom>
              <a:avLst/>
              <a:gdLst>
                <a:gd name="T0" fmla="*/ 450 w 450"/>
                <a:gd name="T1" fmla="*/ 0 h 383"/>
                <a:gd name="T2" fmla="*/ 337 w 450"/>
                <a:gd name="T3" fmla="*/ 383 h 383"/>
                <a:gd name="T4" fmla="*/ 149 w 450"/>
                <a:gd name="T5" fmla="*/ 248 h 383"/>
                <a:gd name="T6" fmla="*/ 450 w 450"/>
                <a:gd name="T7" fmla="*/ 0 h 383"/>
                <a:gd name="T8" fmla="*/ 128 w 450"/>
                <a:gd name="T9" fmla="*/ 231 h 383"/>
                <a:gd name="T10" fmla="*/ 450 w 450"/>
                <a:gd name="T11" fmla="*/ 0 h 383"/>
                <a:gd name="T12" fmla="*/ 0 w 450"/>
                <a:gd name="T13" fmla="*/ 139 h 383"/>
                <a:gd name="T14" fmla="*/ 128 w 450"/>
                <a:gd name="T15" fmla="*/ 231 h 383"/>
                <a:gd name="T16" fmla="*/ 149 w 450"/>
                <a:gd name="T17" fmla="*/ 366 h 383"/>
                <a:gd name="T18" fmla="*/ 202 w 450"/>
                <a:gd name="T19" fmla="*/ 306 h 383"/>
                <a:gd name="T20" fmla="*/ 149 w 450"/>
                <a:gd name="T21" fmla="*/ 269 h 383"/>
                <a:gd name="T22" fmla="*/ 149 w 450"/>
                <a:gd name="T23" fmla="*/ 366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0" h="383">
                  <a:moveTo>
                    <a:pt x="450" y="0"/>
                  </a:moveTo>
                  <a:lnTo>
                    <a:pt x="337" y="383"/>
                  </a:lnTo>
                  <a:lnTo>
                    <a:pt x="149" y="248"/>
                  </a:lnTo>
                  <a:lnTo>
                    <a:pt x="450" y="0"/>
                  </a:lnTo>
                  <a:close/>
                  <a:moveTo>
                    <a:pt x="128" y="231"/>
                  </a:moveTo>
                  <a:lnTo>
                    <a:pt x="450" y="0"/>
                  </a:lnTo>
                  <a:lnTo>
                    <a:pt x="0" y="139"/>
                  </a:lnTo>
                  <a:lnTo>
                    <a:pt x="128" y="231"/>
                  </a:lnTo>
                  <a:close/>
                  <a:moveTo>
                    <a:pt x="149" y="366"/>
                  </a:moveTo>
                  <a:lnTo>
                    <a:pt x="202" y="306"/>
                  </a:lnTo>
                  <a:lnTo>
                    <a:pt x="149" y="269"/>
                  </a:lnTo>
                  <a:lnTo>
                    <a:pt x="149" y="3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1" name="Freeform 9"/>
            <p:cNvSpPr>
              <a:spLocks noEditPoints="1"/>
            </p:cNvSpPr>
            <p:nvPr/>
          </p:nvSpPr>
          <p:spPr bwMode="auto">
            <a:xfrm>
              <a:off x="5128724" y="1889434"/>
              <a:ext cx="243386" cy="169132"/>
            </a:xfrm>
            <a:custGeom>
              <a:avLst/>
              <a:gdLst>
                <a:gd name="T0" fmla="*/ 99 w 199"/>
                <a:gd name="T1" fmla="*/ 101 h 136"/>
                <a:gd name="T2" fmla="*/ 0 w 199"/>
                <a:gd name="T3" fmla="*/ 50 h 136"/>
                <a:gd name="T4" fmla="*/ 99 w 199"/>
                <a:gd name="T5" fmla="*/ 0 h 136"/>
                <a:gd name="T6" fmla="*/ 199 w 199"/>
                <a:gd name="T7" fmla="*/ 50 h 136"/>
                <a:gd name="T8" fmla="*/ 157 w 199"/>
                <a:gd name="T9" fmla="*/ 72 h 136"/>
                <a:gd name="T10" fmla="*/ 157 w 199"/>
                <a:gd name="T11" fmla="*/ 71 h 136"/>
                <a:gd name="T12" fmla="*/ 107 w 199"/>
                <a:gd name="T13" fmla="*/ 45 h 136"/>
                <a:gd name="T14" fmla="*/ 101 w 199"/>
                <a:gd name="T15" fmla="*/ 44 h 136"/>
                <a:gd name="T16" fmla="*/ 95 w 199"/>
                <a:gd name="T17" fmla="*/ 46 h 136"/>
                <a:gd name="T18" fmla="*/ 93 w 199"/>
                <a:gd name="T19" fmla="*/ 52 h 136"/>
                <a:gd name="T20" fmla="*/ 98 w 199"/>
                <a:gd name="T21" fmla="*/ 59 h 136"/>
                <a:gd name="T22" fmla="*/ 140 w 199"/>
                <a:gd name="T23" fmla="*/ 80 h 136"/>
                <a:gd name="T24" fmla="*/ 99 w 199"/>
                <a:gd name="T25" fmla="*/ 101 h 136"/>
                <a:gd name="T26" fmla="*/ 153 w 199"/>
                <a:gd name="T27" fmla="*/ 117 h 136"/>
                <a:gd name="T28" fmla="*/ 155 w 199"/>
                <a:gd name="T29" fmla="*/ 114 h 136"/>
                <a:gd name="T30" fmla="*/ 153 w 199"/>
                <a:gd name="T31" fmla="*/ 111 h 136"/>
                <a:gd name="T32" fmla="*/ 153 w 199"/>
                <a:gd name="T33" fmla="*/ 73 h 136"/>
                <a:gd name="T34" fmla="*/ 105 w 199"/>
                <a:gd name="T35" fmla="*/ 49 h 136"/>
                <a:gd name="T36" fmla="*/ 98 w 199"/>
                <a:gd name="T37" fmla="*/ 49 h 136"/>
                <a:gd name="T38" fmla="*/ 99 w 199"/>
                <a:gd name="T39" fmla="*/ 55 h 136"/>
                <a:gd name="T40" fmla="*/ 145 w 199"/>
                <a:gd name="T41" fmla="*/ 78 h 136"/>
                <a:gd name="T42" fmla="*/ 145 w 199"/>
                <a:gd name="T43" fmla="*/ 111 h 136"/>
                <a:gd name="T44" fmla="*/ 143 w 199"/>
                <a:gd name="T45" fmla="*/ 114 h 136"/>
                <a:gd name="T46" fmla="*/ 145 w 199"/>
                <a:gd name="T47" fmla="*/ 117 h 136"/>
                <a:gd name="T48" fmla="*/ 142 w 199"/>
                <a:gd name="T49" fmla="*/ 124 h 136"/>
                <a:gd name="T50" fmla="*/ 147 w 199"/>
                <a:gd name="T51" fmla="*/ 131 h 136"/>
                <a:gd name="T52" fmla="*/ 146 w 199"/>
                <a:gd name="T53" fmla="*/ 136 h 136"/>
                <a:gd name="T54" fmla="*/ 157 w 199"/>
                <a:gd name="T55" fmla="*/ 124 h 136"/>
                <a:gd name="T56" fmla="*/ 153 w 199"/>
                <a:gd name="T57" fmla="*/ 117 h 136"/>
                <a:gd name="T58" fmla="*/ 34 w 199"/>
                <a:gd name="T59" fmla="*/ 75 h 136"/>
                <a:gd name="T60" fmla="*/ 34 w 199"/>
                <a:gd name="T61" fmla="*/ 116 h 136"/>
                <a:gd name="T62" fmla="*/ 35 w 199"/>
                <a:gd name="T63" fmla="*/ 117 h 136"/>
                <a:gd name="T64" fmla="*/ 100 w 199"/>
                <a:gd name="T65" fmla="*/ 135 h 136"/>
                <a:gd name="T66" fmla="*/ 139 w 199"/>
                <a:gd name="T67" fmla="*/ 129 h 136"/>
                <a:gd name="T68" fmla="*/ 138 w 199"/>
                <a:gd name="T69" fmla="*/ 124 h 136"/>
                <a:gd name="T70" fmla="*/ 140 w 199"/>
                <a:gd name="T71" fmla="*/ 117 h 136"/>
                <a:gd name="T72" fmla="*/ 139 w 199"/>
                <a:gd name="T73" fmla="*/ 114 h 136"/>
                <a:gd name="T74" fmla="*/ 141 w 199"/>
                <a:gd name="T75" fmla="*/ 109 h 136"/>
                <a:gd name="T76" fmla="*/ 141 w 199"/>
                <a:gd name="T77" fmla="*/ 87 h 136"/>
                <a:gd name="T78" fmla="*/ 99 w 199"/>
                <a:gd name="T79" fmla="*/ 108 h 136"/>
                <a:gd name="T80" fmla="*/ 34 w 199"/>
                <a:gd name="T81" fmla="*/ 75 h 136"/>
                <a:gd name="T82" fmla="*/ 157 w 199"/>
                <a:gd name="T83" fmla="*/ 109 h 136"/>
                <a:gd name="T84" fmla="*/ 159 w 199"/>
                <a:gd name="T85" fmla="*/ 114 h 136"/>
                <a:gd name="T86" fmla="*/ 158 w 199"/>
                <a:gd name="T87" fmla="*/ 117 h 136"/>
                <a:gd name="T88" fmla="*/ 160 w 199"/>
                <a:gd name="T89" fmla="*/ 119 h 136"/>
                <a:gd name="T90" fmla="*/ 164 w 199"/>
                <a:gd name="T91" fmla="*/ 117 h 136"/>
                <a:gd name="T92" fmla="*/ 165 w 199"/>
                <a:gd name="T93" fmla="*/ 116 h 136"/>
                <a:gd name="T94" fmla="*/ 165 w 199"/>
                <a:gd name="T95" fmla="*/ 74 h 136"/>
                <a:gd name="T96" fmla="*/ 157 w 199"/>
                <a:gd name="T97" fmla="*/ 78 h 136"/>
                <a:gd name="T98" fmla="*/ 157 w 199"/>
                <a:gd name="T99" fmla="*/ 10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9" h="136">
                  <a:moveTo>
                    <a:pt x="99" y="101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5"/>
                    <a:pt x="104" y="44"/>
                    <a:pt x="101" y="44"/>
                  </a:cubicBezTo>
                  <a:cubicBezTo>
                    <a:pt x="99" y="44"/>
                    <a:pt x="97" y="44"/>
                    <a:pt x="95" y="46"/>
                  </a:cubicBezTo>
                  <a:cubicBezTo>
                    <a:pt x="93" y="48"/>
                    <a:pt x="93" y="50"/>
                    <a:pt x="93" y="52"/>
                  </a:cubicBezTo>
                  <a:cubicBezTo>
                    <a:pt x="93" y="56"/>
                    <a:pt x="97" y="58"/>
                    <a:pt x="98" y="59"/>
                  </a:cubicBezTo>
                  <a:cubicBezTo>
                    <a:pt x="140" y="80"/>
                    <a:pt x="140" y="80"/>
                    <a:pt x="140" y="80"/>
                  </a:cubicBezTo>
                  <a:lnTo>
                    <a:pt x="99" y="101"/>
                  </a:lnTo>
                  <a:close/>
                  <a:moveTo>
                    <a:pt x="153" y="117"/>
                  </a:moveTo>
                  <a:cubicBezTo>
                    <a:pt x="154" y="116"/>
                    <a:pt x="155" y="115"/>
                    <a:pt x="155" y="114"/>
                  </a:cubicBezTo>
                  <a:cubicBezTo>
                    <a:pt x="155" y="113"/>
                    <a:pt x="154" y="111"/>
                    <a:pt x="153" y="111"/>
                  </a:cubicBezTo>
                  <a:cubicBezTo>
                    <a:pt x="153" y="73"/>
                    <a:pt x="153" y="73"/>
                    <a:pt x="153" y="73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49"/>
                    <a:pt x="101" y="46"/>
                    <a:pt x="98" y="49"/>
                  </a:cubicBezTo>
                  <a:cubicBezTo>
                    <a:pt x="94" y="52"/>
                    <a:pt x="99" y="55"/>
                    <a:pt x="99" y="55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4" y="111"/>
                    <a:pt x="143" y="113"/>
                    <a:pt x="143" y="114"/>
                  </a:cubicBezTo>
                  <a:cubicBezTo>
                    <a:pt x="143" y="115"/>
                    <a:pt x="144" y="116"/>
                    <a:pt x="145" y="117"/>
                  </a:cubicBezTo>
                  <a:cubicBezTo>
                    <a:pt x="144" y="118"/>
                    <a:pt x="142" y="121"/>
                    <a:pt x="142" y="124"/>
                  </a:cubicBezTo>
                  <a:cubicBezTo>
                    <a:pt x="142" y="129"/>
                    <a:pt x="147" y="129"/>
                    <a:pt x="147" y="131"/>
                  </a:cubicBezTo>
                  <a:cubicBezTo>
                    <a:pt x="147" y="134"/>
                    <a:pt x="146" y="136"/>
                    <a:pt x="146" y="136"/>
                  </a:cubicBezTo>
                  <a:cubicBezTo>
                    <a:pt x="146" y="136"/>
                    <a:pt x="157" y="131"/>
                    <a:pt x="157" y="124"/>
                  </a:cubicBezTo>
                  <a:cubicBezTo>
                    <a:pt x="157" y="120"/>
                    <a:pt x="154" y="117"/>
                    <a:pt x="153" y="117"/>
                  </a:cubicBezTo>
                  <a:close/>
                  <a:moveTo>
                    <a:pt x="34" y="75"/>
                  </a:moveTo>
                  <a:cubicBezTo>
                    <a:pt x="34" y="116"/>
                    <a:pt x="34" y="116"/>
                    <a:pt x="34" y="116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53" y="128"/>
                    <a:pt x="76" y="135"/>
                    <a:pt x="100" y="135"/>
                  </a:cubicBezTo>
                  <a:cubicBezTo>
                    <a:pt x="113" y="135"/>
                    <a:pt x="127" y="133"/>
                    <a:pt x="139" y="129"/>
                  </a:cubicBezTo>
                  <a:cubicBezTo>
                    <a:pt x="138" y="128"/>
                    <a:pt x="138" y="126"/>
                    <a:pt x="138" y="124"/>
                  </a:cubicBezTo>
                  <a:cubicBezTo>
                    <a:pt x="138" y="122"/>
                    <a:pt x="139" y="119"/>
                    <a:pt x="140" y="117"/>
                  </a:cubicBezTo>
                  <a:cubicBezTo>
                    <a:pt x="139" y="116"/>
                    <a:pt x="139" y="115"/>
                    <a:pt x="139" y="114"/>
                  </a:cubicBezTo>
                  <a:cubicBezTo>
                    <a:pt x="139" y="112"/>
                    <a:pt x="140" y="110"/>
                    <a:pt x="141" y="109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99" y="108"/>
                    <a:pt x="99" y="108"/>
                    <a:pt x="99" y="108"/>
                  </a:cubicBezTo>
                  <a:lnTo>
                    <a:pt x="34" y="75"/>
                  </a:lnTo>
                  <a:close/>
                  <a:moveTo>
                    <a:pt x="157" y="109"/>
                  </a:moveTo>
                  <a:cubicBezTo>
                    <a:pt x="158" y="110"/>
                    <a:pt x="159" y="112"/>
                    <a:pt x="159" y="114"/>
                  </a:cubicBezTo>
                  <a:cubicBezTo>
                    <a:pt x="159" y="115"/>
                    <a:pt x="159" y="116"/>
                    <a:pt x="158" y="117"/>
                  </a:cubicBezTo>
                  <a:cubicBezTo>
                    <a:pt x="159" y="117"/>
                    <a:pt x="160" y="118"/>
                    <a:pt x="160" y="119"/>
                  </a:cubicBezTo>
                  <a:cubicBezTo>
                    <a:pt x="161" y="119"/>
                    <a:pt x="163" y="118"/>
                    <a:pt x="164" y="117"/>
                  </a:cubicBezTo>
                  <a:cubicBezTo>
                    <a:pt x="165" y="116"/>
                    <a:pt x="165" y="116"/>
                    <a:pt x="165" y="116"/>
                  </a:cubicBezTo>
                  <a:cubicBezTo>
                    <a:pt x="165" y="74"/>
                    <a:pt x="165" y="74"/>
                    <a:pt x="165" y="74"/>
                  </a:cubicBezTo>
                  <a:cubicBezTo>
                    <a:pt x="157" y="78"/>
                    <a:pt x="157" y="78"/>
                    <a:pt x="157" y="78"/>
                  </a:cubicBezTo>
                  <a:lnTo>
                    <a:pt x="157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2" name="Freeform 90"/>
            <p:cNvSpPr>
              <a:spLocks noEditPoints="1"/>
            </p:cNvSpPr>
            <p:nvPr/>
          </p:nvSpPr>
          <p:spPr bwMode="auto">
            <a:xfrm>
              <a:off x="7460290" y="2023967"/>
              <a:ext cx="315297" cy="261046"/>
            </a:xfrm>
            <a:custGeom>
              <a:avLst/>
              <a:gdLst>
                <a:gd name="T0" fmla="*/ 70 w 206"/>
                <a:gd name="T1" fmla="*/ 42 h 170"/>
                <a:gd name="T2" fmla="*/ 70 w 206"/>
                <a:gd name="T3" fmla="*/ 9 h 170"/>
                <a:gd name="T4" fmla="*/ 103 w 206"/>
                <a:gd name="T5" fmla="*/ 9 h 170"/>
                <a:gd name="T6" fmla="*/ 108 w 206"/>
                <a:gd name="T7" fmla="*/ 14 h 170"/>
                <a:gd name="T8" fmla="*/ 114 w 206"/>
                <a:gd name="T9" fmla="*/ 9 h 170"/>
                <a:gd name="T10" fmla="*/ 147 w 206"/>
                <a:gd name="T11" fmla="*/ 9 h 170"/>
                <a:gd name="T12" fmla="*/ 147 w 206"/>
                <a:gd name="T13" fmla="*/ 42 h 170"/>
                <a:gd name="T14" fmla="*/ 115 w 206"/>
                <a:gd name="T15" fmla="*/ 74 h 170"/>
                <a:gd name="T16" fmla="*/ 102 w 206"/>
                <a:gd name="T17" fmla="*/ 74 h 170"/>
                <a:gd name="T18" fmla="*/ 70 w 206"/>
                <a:gd name="T19" fmla="*/ 42 h 170"/>
                <a:gd name="T20" fmla="*/ 0 w 206"/>
                <a:gd name="T21" fmla="*/ 99 h 170"/>
                <a:gd name="T22" fmla="*/ 43 w 206"/>
                <a:gd name="T23" fmla="*/ 99 h 170"/>
                <a:gd name="T24" fmla="*/ 43 w 206"/>
                <a:gd name="T25" fmla="*/ 170 h 170"/>
                <a:gd name="T26" fmla="*/ 0 w 206"/>
                <a:gd name="T27" fmla="*/ 170 h 170"/>
                <a:gd name="T28" fmla="*/ 0 w 206"/>
                <a:gd name="T29" fmla="*/ 99 h 170"/>
                <a:gd name="T30" fmla="*/ 8 w 206"/>
                <a:gd name="T31" fmla="*/ 155 h 170"/>
                <a:gd name="T32" fmla="*/ 14 w 206"/>
                <a:gd name="T33" fmla="*/ 161 h 170"/>
                <a:gd name="T34" fmla="*/ 20 w 206"/>
                <a:gd name="T35" fmla="*/ 155 h 170"/>
                <a:gd name="T36" fmla="*/ 14 w 206"/>
                <a:gd name="T37" fmla="*/ 148 h 170"/>
                <a:gd name="T38" fmla="*/ 8 w 206"/>
                <a:gd name="T39" fmla="*/ 155 h 170"/>
                <a:gd name="T40" fmla="*/ 189 w 206"/>
                <a:gd name="T41" fmla="*/ 99 h 170"/>
                <a:gd name="T42" fmla="*/ 153 w 206"/>
                <a:gd name="T43" fmla="*/ 119 h 170"/>
                <a:gd name="T44" fmla="*/ 160 w 206"/>
                <a:gd name="T45" fmla="*/ 125 h 170"/>
                <a:gd name="T46" fmla="*/ 156 w 206"/>
                <a:gd name="T47" fmla="*/ 132 h 170"/>
                <a:gd name="T48" fmla="*/ 129 w 206"/>
                <a:gd name="T49" fmla="*/ 139 h 170"/>
                <a:gd name="T50" fmla="*/ 102 w 206"/>
                <a:gd name="T51" fmla="*/ 124 h 170"/>
                <a:gd name="T52" fmla="*/ 127 w 206"/>
                <a:gd name="T53" fmla="*/ 136 h 170"/>
                <a:gd name="T54" fmla="*/ 150 w 206"/>
                <a:gd name="T55" fmla="*/ 126 h 170"/>
                <a:gd name="T56" fmla="*/ 120 w 206"/>
                <a:gd name="T57" fmla="*/ 106 h 170"/>
                <a:gd name="T58" fmla="*/ 92 w 206"/>
                <a:gd name="T59" fmla="*/ 95 h 170"/>
                <a:gd name="T60" fmla="*/ 55 w 206"/>
                <a:gd name="T61" fmla="*/ 103 h 170"/>
                <a:gd name="T62" fmla="*/ 48 w 206"/>
                <a:gd name="T63" fmla="*/ 103 h 170"/>
                <a:gd name="T64" fmla="*/ 48 w 206"/>
                <a:gd name="T65" fmla="*/ 151 h 170"/>
                <a:gd name="T66" fmla="*/ 62 w 206"/>
                <a:gd name="T67" fmla="*/ 151 h 170"/>
                <a:gd name="T68" fmla="*/ 83 w 206"/>
                <a:gd name="T69" fmla="*/ 153 h 170"/>
                <a:gd name="T70" fmla="*/ 119 w 206"/>
                <a:gd name="T71" fmla="*/ 164 h 170"/>
                <a:gd name="T72" fmla="*/ 145 w 206"/>
                <a:gd name="T73" fmla="*/ 156 h 170"/>
                <a:gd name="T74" fmla="*/ 173 w 206"/>
                <a:gd name="T75" fmla="*/ 136 h 170"/>
                <a:gd name="T76" fmla="*/ 202 w 206"/>
                <a:gd name="T77" fmla="*/ 111 h 170"/>
                <a:gd name="T78" fmla="*/ 189 w 206"/>
                <a:gd name="T79" fmla="*/ 9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6" h="170">
                  <a:moveTo>
                    <a:pt x="70" y="42"/>
                  </a:moveTo>
                  <a:cubicBezTo>
                    <a:pt x="61" y="33"/>
                    <a:pt x="61" y="18"/>
                    <a:pt x="70" y="9"/>
                  </a:cubicBezTo>
                  <a:cubicBezTo>
                    <a:pt x="79" y="0"/>
                    <a:pt x="94" y="0"/>
                    <a:pt x="103" y="9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23" y="0"/>
                    <a:pt x="138" y="0"/>
                    <a:pt x="147" y="9"/>
                  </a:cubicBezTo>
                  <a:cubicBezTo>
                    <a:pt x="156" y="18"/>
                    <a:pt x="156" y="33"/>
                    <a:pt x="147" y="42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1" y="77"/>
                    <a:pt x="105" y="77"/>
                    <a:pt x="102" y="74"/>
                  </a:cubicBezTo>
                  <a:lnTo>
                    <a:pt x="70" y="42"/>
                  </a:lnTo>
                  <a:close/>
                  <a:moveTo>
                    <a:pt x="0" y="99"/>
                  </a:moveTo>
                  <a:cubicBezTo>
                    <a:pt x="43" y="99"/>
                    <a:pt x="43" y="99"/>
                    <a:pt x="43" y="99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0" y="170"/>
                    <a:pt x="0" y="170"/>
                    <a:pt x="0" y="170"/>
                  </a:cubicBezTo>
                  <a:lnTo>
                    <a:pt x="0" y="99"/>
                  </a:lnTo>
                  <a:close/>
                  <a:moveTo>
                    <a:pt x="8" y="155"/>
                  </a:moveTo>
                  <a:cubicBezTo>
                    <a:pt x="8" y="158"/>
                    <a:pt x="11" y="161"/>
                    <a:pt x="14" y="161"/>
                  </a:cubicBezTo>
                  <a:cubicBezTo>
                    <a:pt x="17" y="161"/>
                    <a:pt x="20" y="158"/>
                    <a:pt x="20" y="155"/>
                  </a:cubicBezTo>
                  <a:cubicBezTo>
                    <a:pt x="20" y="151"/>
                    <a:pt x="17" y="148"/>
                    <a:pt x="14" y="148"/>
                  </a:cubicBezTo>
                  <a:cubicBezTo>
                    <a:pt x="11" y="148"/>
                    <a:pt x="8" y="151"/>
                    <a:pt x="8" y="155"/>
                  </a:cubicBezTo>
                  <a:moveTo>
                    <a:pt x="189" y="99"/>
                  </a:moveTo>
                  <a:cubicBezTo>
                    <a:pt x="179" y="98"/>
                    <a:pt x="153" y="119"/>
                    <a:pt x="153" y="119"/>
                  </a:cubicBezTo>
                  <a:cubicBezTo>
                    <a:pt x="153" y="119"/>
                    <a:pt x="157" y="123"/>
                    <a:pt x="160" y="125"/>
                  </a:cubicBezTo>
                  <a:cubicBezTo>
                    <a:pt x="162" y="126"/>
                    <a:pt x="159" y="130"/>
                    <a:pt x="156" y="132"/>
                  </a:cubicBezTo>
                  <a:cubicBezTo>
                    <a:pt x="152" y="135"/>
                    <a:pt x="139" y="142"/>
                    <a:pt x="129" y="139"/>
                  </a:cubicBezTo>
                  <a:cubicBezTo>
                    <a:pt x="119" y="136"/>
                    <a:pt x="102" y="124"/>
                    <a:pt x="102" y="124"/>
                  </a:cubicBezTo>
                  <a:cubicBezTo>
                    <a:pt x="102" y="124"/>
                    <a:pt x="118" y="132"/>
                    <a:pt x="127" y="136"/>
                  </a:cubicBezTo>
                  <a:cubicBezTo>
                    <a:pt x="136" y="139"/>
                    <a:pt x="154" y="129"/>
                    <a:pt x="150" y="126"/>
                  </a:cubicBezTo>
                  <a:cubicBezTo>
                    <a:pt x="146" y="122"/>
                    <a:pt x="132" y="116"/>
                    <a:pt x="120" y="106"/>
                  </a:cubicBezTo>
                  <a:cubicBezTo>
                    <a:pt x="115" y="101"/>
                    <a:pt x="102" y="95"/>
                    <a:pt x="92" y="95"/>
                  </a:cubicBezTo>
                  <a:cubicBezTo>
                    <a:pt x="82" y="95"/>
                    <a:pt x="63" y="103"/>
                    <a:pt x="55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51"/>
                    <a:pt x="48" y="151"/>
                    <a:pt x="48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9" y="151"/>
                    <a:pt x="79" y="151"/>
                    <a:pt x="83" y="153"/>
                  </a:cubicBezTo>
                  <a:cubicBezTo>
                    <a:pt x="87" y="155"/>
                    <a:pt x="112" y="164"/>
                    <a:pt x="119" y="164"/>
                  </a:cubicBezTo>
                  <a:cubicBezTo>
                    <a:pt x="126" y="164"/>
                    <a:pt x="137" y="161"/>
                    <a:pt x="145" y="156"/>
                  </a:cubicBezTo>
                  <a:cubicBezTo>
                    <a:pt x="153" y="150"/>
                    <a:pt x="167" y="141"/>
                    <a:pt x="173" y="136"/>
                  </a:cubicBezTo>
                  <a:cubicBezTo>
                    <a:pt x="179" y="131"/>
                    <a:pt x="199" y="115"/>
                    <a:pt x="202" y="111"/>
                  </a:cubicBezTo>
                  <a:cubicBezTo>
                    <a:pt x="206" y="108"/>
                    <a:pt x="199" y="100"/>
                    <a:pt x="189" y="9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3" name="Freeform 10"/>
            <p:cNvSpPr>
              <a:spLocks noEditPoints="1"/>
            </p:cNvSpPr>
            <p:nvPr/>
          </p:nvSpPr>
          <p:spPr bwMode="auto">
            <a:xfrm>
              <a:off x="4211218" y="1729981"/>
              <a:ext cx="264703" cy="201995"/>
            </a:xfrm>
            <a:custGeom>
              <a:avLst/>
              <a:gdLst>
                <a:gd name="T0" fmla="*/ 60 w 201"/>
                <a:gd name="T1" fmla="*/ 72 h 151"/>
                <a:gd name="T2" fmla="*/ 36 w 201"/>
                <a:gd name="T3" fmla="*/ 83 h 151"/>
                <a:gd name="T4" fmla="*/ 16 w 201"/>
                <a:gd name="T5" fmla="*/ 93 h 151"/>
                <a:gd name="T6" fmla="*/ 54 w 201"/>
                <a:gd name="T7" fmla="*/ 66 h 151"/>
                <a:gd name="T8" fmla="*/ 73 w 201"/>
                <a:gd name="T9" fmla="*/ 72 h 151"/>
                <a:gd name="T10" fmla="*/ 64 w 201"/>
                <a:gd name="T11" fmla="*/ 87 h 151"/>
                <a:gd name="T12" fmla="*/ 88 w 201"/>
                <a:gd name="T13" fmla="*/ 73 h 151"/>
                <a:gd name="T14" fmla="*/ 73 w 201"/>
                <a:gd name="T15" fmla="*/ 72 h 151"/>
                <a:gd name="T16" fmla="*/ 88 w 201"/>
                <a:gd name="T17" fmla="*/ 29 h 151"/>
                <a:gd name="T18" fmla="*/ 69 w 201"/>
                <a:gd name="T19" fmla="*/ 42 h 151"/>
                <a:gd name="T20" fmla="*/ 39 w 201"/>
                <a:gd name="T21" fmla="*/ 39 h 151"/>
                <a:gd name="T22" fmla="*/ 16 w 201"/>
                <a:gd name="T23" fmla="*/ 29 h 151"/>
                <a:gd name="T24" fmla="*/ 78 w 201"/>
                <a:gd name="T25" fmla="*/ 43 h 151"/>
                <a:gd name="T26" fmla="*/ 78 w 201"/>
                <a:gd name="T27" fmla="*/ 28 h 151"/>
                <a:gd name="T28" fmla="*/ 115 w 201"/>
                <a:gd name="T29" fmla="*/ 102 h 151"/>
                <a:gd name="T30" fmla="*/ 156 w 201"/>
                <a:gd name="T31" fmla="*/ 102 h 151"/>
                <a:gd name="T32" fmla="*/ 115 w 201"/>
                <a:gd name="T33" fmla="*/ 102 h 151"/>
                <a:gd name="T34" fmla="*/ 115 w 201"/>
                <a:gd name="T35" fmla="*/ 78 h 151"/>
                <a:gd name="T36" fmla="*/ 184 w 201"/>
                <a:gd name="T37" fmla="*/ 73 h 151"/>
                <a:gd name="T38" fmla="*/ 136 w 201"/>
                <a:gd name="T39" fmla="*/ 25 h 151"/>
                <a:gd name="T40" fmla="*/ 184 w 201"/>
                <a:gd name="T41" fmla="*/ 34 h 151"/>
                <a:gd name="T42" fmla="*/ 136 w 201"/>
                <a:gd name="T43" fmla="*/ 25 h 151"/>
                <a:gd name="T44" fmla="*/ 115 w 201"/>
                <a:gd name="T45" fmla="*/ 48 h 151"/>
                <a:gd name="T46" fmla="*/ 184 w 201"/>
                <a:gd name="T47" fmla="*/ 43 h 151"/>
                <a:gd name="T48" fmla="*/ 115 w 201"/>
                <a:gd name="T49" fmla="*/ 88 h 151"/>
                <a:gd name="T50" fmla="*/ 184 w 201"/>
                <a:gd name="T51" fmla="*/ 92 h 151"/>
                <a:gd name="T52" fmla="*/ 115 w 201"/>
                <a:gd name="T53" fmla="*/ 88 h 151"/>
                <a:gd name="T54" fmla="*/ 115 w 201"/>
                <a:gd name="T55" fmla="*/ 63 h 151"/>
                <a:gd name="T56" fmla="*/ 184 w 201"/>
                <a:gd name="T57" fmla="*/ 58 h 151"/>
                <a:gd name="T58" fmla="*/ 201 w 201"/>
                <a:gd name="T59" fmla="*/ 9 h 151"/>
                <a:gd name="T60" fmla="*/ 201 w 201"/>
                <a:gd name="T61" fmla="*/ 145 h 151"/>
                <a:gd name="T62" fmla="*/ 154 w 201"/>
                <a:gd name="T63" fmla="*/ 138 h 151"/>
                <a:gd name="T64" fmla="*/ 101 w 201"/>
                <a:gd name="T65" fmla="*/ 151 h 151"/>
                <a:gd name="T66" fmla="*/ 47 w 201"/>
                <a:gd name="T67" fmla="*/ 138 h 151"/>
                <a:gd name="T68" fmla="*/ 0 w 201"/>
                <a:gd name="T69" fmla="*/ 145 h 151"/>
                <a:gd name="T70" fmla="*/ 0 w 201"/>
                <a:gd name="T71" fmla="*/ 9 h 151"/>
                <a:gd name="T72" fmla="*/ 47 w 201"/>
                <a:gd name="T73" fmla="*/ 0 h 151"/>
                <a:gd name="T74" fmla="*/ 154 w 201"/>
                <a:gd name="T75" fmla="*/ 0 h 151"/>
                <a:gd name="T76" fmla="*/ 201 w 201"/>
                <a:gd name="T77" fmla="*/ 9 h 151"/>
                <a:gd name="T78" fmla="*/ 47 w 201"/>
                <a:gd name="T79" fmla="*/ 8 h 151"/>
                <a:gd name="T80" fmla="*/ 8 w 201"/>
                <a:gd name="T81" fmla="*/ 127 h 151"/>
                <a:gd name="T82" fmla="*/ 97 w 201"/>
                <a:gd name="T83" fmla="*/ 131 h 151"/>
                <a:gd name="T84" fmla="*/ 193 w 201"/>
                <a:gd name="T85" fmla="*/ 15 h 151"/>
                <a:gd name="T86" fmla="*/ 105 w 201"/>
                <a:gd name="T87" fmla="*/ 19 h 151"/>
                <a:gd name="T88" fmla="*/ 154 w 201"/>
                <a:gd name="T89" fmla="*/ 120 h 151"/>
                <a:gd name="T90" fmla="*/ 193 w 201"/>
                <a:gd name="T91" fmla="*/ 1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1" h="151">
                  <a:moveTo>
                    <a:pt x="61" y="71"/>
                  </a:moveTo>
                  <a:cubicBezTo>
                    <a:pt x="61" y="71"/>
                    <a:pt x="61" y="71"/>
                    <a:pt x="60" y="72"/>
                  </a:cubicBezTo>
                  <a:cubicBezTo>
                    <a:pt x="58" y="75"/>
                    <a:pt x="54" y="75"/>
                    <a:pt x="49" y="76"/>
                  </a:cubicBezTo>
                  <a:cubicBezTo>
                    <a:pt x="44" y="77"/>
                    <a:pt x="39" y="79"/>
                    <a:pt x="36" y="83"/>
                  </a:cubicBezTo>
                  <a:cubicBezTo>
                    <a:pt x="35" y="85"/>
                    <a:pt x="33" y="87"/>
                    <a:pt x="31" y="89"/>
                  </a:cubicBezTo>
                  <a:cubicBezTo>
                    <a:pt x="26" y="90"/>
                    <a:pt x="21" y="91"/>
                    <a:pt x="16" y="93"/>
                  </a:cubicBezTo>
                  <a:cubicBezTo>
                    <a:pt x="16" y="86"/>
                    <a:pt x="16" y="80"/>
                    <a:pt x="16" y="73"/>
                  </a:cubicBezTo>
                  <a:cubicBezTo>
                    <a:pt x="28" y="68"/>
                    <a:pt x="41" y="66"/>
                    <a:pt x="54" y="66"/>
                  </a:cubicBezTo>
                  <a:cubicBezTo>
                    <a:pt x="56" y="67"/>
                    <a:pt x="60" y="69"/>
                    <a:pt x="61" y="71"/>
                  </a:cubicBezTo>
                  <a:close/>
                  <a:moveTo>
                    <a:pt x="73" y="72"/>
                  </a:moveTo>
                  <a:cubicBezTo>
                    <a:pt x="76" y="78"/>
                    <a:pt x="73" y="81"/>
                    <a:pt x="67" y="83"/>
                  </a:cubicBezTo>
                  <a:cubicBezTo>
                    <a:pt x="64" y="84"/>
                    <a:pt x="64" y="86"/>
                    <a:pt x="64" y="87"/>
                  </a:cubicBezTo>
                  <a:cubicBezTo>
                    <a:pt x="72" y="88"/>
                    <a:pt x="80" y="90"/>
                    <a:pt x="88" y="93"/>
                  </a:cubicBezTo>
                  <a:cubicBezTo>
                    <a:pt x="88" y="86"/>
                    <a:pt x="88" y="80"/>
                    <a:pt x="88" y="73"/>
                  </a:cubicBezTo>
                  <a:cubicBezTo>
                    <a:pt x="82" y="71"/>
                    <a:pt x="76" y="69"/>
                    <a:pt x="70" y="68"/>
                  </a:cubicBezTo>
                  <a:cubicBezTo>
                    <a:pt x="71" y="69"/>
                    <a:pt x="73" y="70"/>
                    <a:pt x="73" y="72"/>
                  </a:cubicBezTo>
                  <a:close/>
                  <a:moveTo>
                    <a:pt x="16" y="29"/>
                  </a:moveTo>
                  <a:cubicBezTo>
                    <a:pt x="39" y="20"/>
                    <a:pt x="65" y="20"/>
                    <a:pt x="88" y="29"/>
                  </a:cubicBezTo>
                  <a:cubicBezTo>
                    <a:pt x="88" y="42"/>
                    <a:pt x="88" y="55"/>
                    <a:pt x="88" y="68"/>
                  </a:cubicBezTo>
                  <a:cubicBezTo>
                    <a:pt x="82" y="59"/>
                    <a:pt x="75" y="50"/>
                    <a:pt x="69" y="42"/>
                  </a:cubicBezTo>
                  <a:cubicBezTo>
                    <a:pt x="64" y="46"/>
                    <a:pt x="60" y="50"/>
                    <a:pt x="55" y="54"/>
                  </a:cubicBezTo>
                  <a:cubicBezTo>
                    <a:pt x="50" y="49"/>
                    <a:pt x="44" y="43"/>
                    <a:pt x="39" y="39"/>
                  </a:cubicBezTo>
                  <a:cubicBezTo>
                    <a:pt x="31" y="48"/>
                    <a:pt x="23" y="57"/>
                    <a:pt x="16" y="68"/>
                  </a:cubicBezTo>
                  <a:cubicBezTo>
                    <a:pt x="16" y="55"/>
                    <a:pt x="16" y="42"/>
                    <a:pt x="16" y="29"/>
                  </a:cubicBezTo>
                  <a:close/>
                  <a:moveTo>
                    <a:pt x="70" y="34"/>
                  </a:moveTo>
                  <a:cubicBezTo>
                    <a:pt x="70" y="38"/>
                    <a:pt x="74" y="42"/>
                    <a:pt x="78" y="43"/>
                  </a:cubicBezTo>
                  <a:cubicBezTo>
                    <a:pt x="82" y="44"/>
                    <a:pt x="85" y="42"/>
                    <a:pt x="85" y="38"/>
                  </a:cubicBezTo>
                  <a:cubicBezTo>
                    <a:pt x="85" y="34"/>
                    <a:pt x="82" y="29"/>
                    <a:pt x="78" y="28"/>
                  </a:cubicBezTo>
                  <a:cubicBezTo>
                    <a:pt x="74" y="27"/>
                    <a:pt x="70" y="30"/>
                    <a:pt x="70" y="34"/>
                  </a:cubicBezTo>
                  <a:close/>
                  <a:moveTo>
                    <a:pt x="115" y="102"/>
                  </a:moveTo>
                  <a:cubicBezTo>
                    <a:pt x="115" y="107"/>
                    <a:pt x="115" y="107"/>
                    <a:pt x="115" y="107"/>
                  </a:cubicBezTo>
                  <a:cubicBezTo>
                    <a:pt x="128" y="103"/>
                    <a:pt x="142" y="102"/>
                    <a:pt x="156" y="102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42" y="97"/>
                    <a:pt x="128" y="99"/>
                    <a:pt x="115" y="102"/>
                  </a:cubicBezTo>
                  <a:close/>
                  <a:moveTo>
                    <a:pt x="115" y="73"/>
                  </a:moveTo>
                  <a:cubicBezTo>
                    <a:pt x="115" y="78"/>
                    <a:pt x="115" y="78"/>
                    <a:pt x="115" y="78"/>
                  </a:cubicBezTo>
                  <a:cubicBezTo>
                    <a:pt x="137" y="71"/>
                    <a:pt x="162" y="71"/>
                    <a:pt x="184" y="78"/>
                  </a:cubicBezTo>
                  <a:cubicBezTo>
                    <a:pt x="184" y="73"/>
                    <a:pt x="184" y="73"/>
                    <a:pt x="184" y="73"/>
                  </a:cubicBezTo>
                  <a:cubicBezTo>
                    <a:pt x="161" y="67"/>
                    <a:pt x="137" y="67"/>
                    <a:pt x="115" y="73"/>
                  </a:cubicBezTo>
                  <a:close/>
                  <a:moveTo>
                    <a:pt x="136" y="25"/>
                  </a:moveTo>
                  <a:cubicBezTo>
                    <a:pt x="136" y="30"/>
                    <a:pt x="136" y="30"/>
                    <a:pt x="136" y="30"/>
                  </a:cubicBezTo>
                  <a:cubicBezTo>
                    <a:pt x="152" y="28"/>
                    <a:pt x="168" y="29"/>
                    <a:pt x="184" y="34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68" y="24"/>
                    <a:pt x="152" y="23"/>
                    <a:pt x="136" y="25"/>
                  </a:cubicBezTo>
                  <a:close/>
                  <a:moveTo>
                    <a:pt x="115" y="43"/>
                  </a:moveTo>
                  <a:cubicBezTo>
                    <a:pt x="115" y="48"/>
                    <a:pt x="115" y="48"/>
                    <a:pt x="115" y="48"/>
                  </a:cubicBezTo>
                  <a:cubicBezTo>
                    <a:pt x="137" y="42"/>
                    <a:pt x="162" y="42"/>
                    <a:pt x="184" y="48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161" y="37"/>
                    <a:pt x="137" y="37"/>
                    <a:pt x="115" y="43"/>
                  </a:cubicBezTo>
                  <a:close/>
                  <a:moveTo>
                    <a:pt x="115" y="88"/>
                  </a:moveTo>
                  <a:cubicBezTo>
                    <a:pt x="115" y="92"/>
                    <a:pt x="115" y="92"/>
                    <a:pt x="115" y="92"/>
                  </a:cubicBezTo>
                  <a:cubicBezTo>
                    <a:pt x="137" y="86"/>
                    <a:pt x="162" y="86"/>
                    <a:pt x="184" y="92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61" y="81"/>
                    <a:pt x="137" y="81"/>
                    <a:pt x="115" y="88"/>
                  </a:cubicBezTo>
                  <a:close/>
                  <a:moveTo>
                    <a:pt x="115" y="58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37" y="57"/>
                    <a:pt x="162" y="57"/>
                    <a:pt x="184" y="63"/>
                  </a:cubicBezTo>
                  <a:cubicBezTo>
                    <a:pt x="184" y="58"/>
                    <a:pt x="184" y="58"/>
                    <a:pt x="184" y="58"/>
                  </a:cubicBezTo>
                  <a:cubicBezTo>
                    <a:pt x="161" y="52"/>
                    <a:pt x="137" y="52"/>
                    <a:pt x="115" y="58"/>
                  </a:cubicBezTo>
                  <a:close/>
                  <a:moveTo>
                    <a:pt x="201" y="9"/>
                  </a:moveTo>
                  <a:cubicBezTo>
                    <a:pt x="201" y="136"/>
                    <a:pt x="201" y="136"/>
                    <a:pt x="201" y="136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199" y="146"/>
                    <a:pt x="197" y="147"/>
                    <a:pt x="195" y="146"/>
                  </a:cubicBezTo>
                  <a:cubicBezTo>
                    <a:pt x="182" y="141"/>
                    <a:pt x="168" y="138"/>
                    <a:pt x="154" y="138"/>
                  </a:cubicBezTo>
                  <a:cubicBezTo>
                    <a:pt x="136" y="138"/>
                    <a:pt x="119" y="143"/>
                    <a:pt x="103" y="150"/>
                  </a:cubicBezTo>
                  <a:cubicBezTo>
                    <a:pt x="102" y="151"/>
                    <a:pt x="102" y="151"/>
                    <a:pt x="101" y="151"/>
                  </a:cubicBezTo>
                  <a:cubicBezTo>
                    <a:pt x="100" y="151"/>
                    <a:pt x="99" y="151"/>
                    <a:pt x="98" y="150"/>
                  </a:cubicBezTo>
                  <a:cubicBezTo>
                    <a:pt x="83" y="143"/>
                    <a:pt x="65" y="138"/>
                    <a:pt x="47" y="138"/>
                  </a:cubicBezTo>
                  <a:cubicBezTo>
                    <a:pt x="33" y="138"/>
                    <a:pt x="19" y="141"/>
                    <a:pt x="7" y="146"/>
                  </a:cubicBezTo>
                  <a:cubicBezTo>
                    <a:pt x="4" y="147"/>
                    <a:pt x="2" y="146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7" y="3"/>
                    <a:pt x="32" y="0"/>
                    <a:pt x="47" y="0"/>
                  </a:cubicBezTo>
                  <a:cubicBezTo>
                    <a:pt x="66" y="0"/>
                    <a:pt x="84" y="4"/>
                    <a:pt x="101" y="12"/>
                  </a:cubicBezTo>
                  <a:cubicBezTo>
                    <a:pt x="117" y="4"/>
                    <a:pt x="135" y="0"/>
                    <a:pt x="154" y="0"/>
                  </a:cubicBezTo>
                  <a:cubicBezTo>
                    <a:pt x="169" y="0"/>
                    <a:pt x="184" y="3"/>
                    <a:pt x="198" y="8"/>
                  </a:cubicBezTo>
                  <a:lnTo>
                    <a:pt x="201" y="9"/>
                  </a:lnTo>
                  <a:close/>
                  <a:moveTo>
                    <a:pt x="97" y="19"/>
                  </a:moveTo>
                  <a:cubicBezTo>
                    <a:pt x="82" y="12"/>
                    <a:pt x="65" y="8"/>
                    <a:pt x="47" y="8"/>
                  </a:cubicBezTo>
                  <a:cubicBezTo>
                    <a:pt x="34" y="8"/>
                    <a:pt x="21" y="10"/>
                    <a:pt x="8" y="15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21" y="123"/>
                    <a:pt x="34" y="120"/>
                    <a:pt x="47" y="120"/>
                  </a:cubicBezTo>
                  <a:cubicBezTo>
                    <a:pt x="64" y="120"/>
                    <a:pt x="81" y="124"/>
                    <a:pt x="97" y="131"/>
                  </a:cubicBezTo>
                  <a:lnTo>
                    <a:pt x="97" y="19"/>
                  </a:lnTo>
                  <a:close/>
                  <a:moveTo>
                    <a:pt x="193" y="15"/>
                  </a:moveTo>
                  <a:cubicBezTo>
                    <a:pt x="180" y="10"/>
                    <a:pt x="167" y="8"/>
                    <a:pt x="154" y="8"/>
                  </a:cubicBezTo>
                  <a:cubicBezTo>
                    <a:pt x="137" y="8"/>
                    <a:pt x="120" y="12"/>
                    <a:pt x="105" y="19"/>
                  </a:cubicBezTo>
                  <a:cubicBezTo>
                    <a:pt x="105" y="131"/>
                    <a:pt x="105" y="131"/>
                    <a:pt x="105" y="131"/>
                  </a:cubicBezTo>
                  <a:cubicBezTo>
                    <a:pt x="120" y="124"/>
                    <a:pt x="137" y="120"/>
                    <a:pt x="154" y="120"/>
                  </a:cubicBezTo>
                  <a:cubicBezTo>
                    <a:pt x="167" y="120"/>
                    <a:pt x="180" y="123"/>
                    <a:pt x="193" y="127"/>
                  </a:cubicBezTo>
                  <a:lnTo>
                    <a:pt x="193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4" name="Freeform 22"/>
            <p:cNvSpPr>
              <a:spLocks noEditPoints="1"/>
            </p:cNvSpPr>
            <p:nvPr/>
          </p:nvSpPr>
          <p:spPr bwMode="auto">
            <a:xfrm>
              <a:off x="4027140" y="1709583"/>
              <a:ext cx="160345" cy="152577"/>
            </a:xfrm>
            <a:custGeom>
              <a:avLst/>
              <a:gdLst>
                <a:gd name="T0" fmla="*/ 87 w 218"/>
                <a:gd name="T1" fmla="*/ 189 h 207"/>
                <a:gd name="T2" fmla="*/ 163 w 218"/>
                <a:gd name="T3" fmla="*/ 108 h 207"/>
                <a:gd name="T4" fmla="*/ 142 w 218"/>
                <a:gd name="T5" fmla="*/ 15 h 207"/>
                <a:gd name="T6" fmla="*/ 69 w 218"/>
                <a:gd name="T7" fmla="*/ 114 h 207"/>
                <a:gd name="T8" fmla="*/ 69 w 218"/>
                <a:gd name="T9" fmla="*/ 85 h 207"/>
                <a:gd name="T10" fmla="*/ 69 w 218"/>
                <a:gd name="T11" fmla="*/ 114 h 207"/>
                <a:gd name="T12" fmla="*/ 71 w 218"/>
                <a:gd name="T13" fmla="*/ 58 h 207"/>
                <a:gd name="T14" fmla="*/ 102 w 218"/>
                <a:gd name="T15" fmla="*/ 58 h 207"/>
                <a:gd name="T16" fmla="*/ 119 w 218"/>
                <a:gd name="T17" fmla="*/ 172 h 207"/>
                <a:gd name="T18" fmla="*/ 107 w 218"/>
                <a:gd name="T19" fmla="*/ 130 h 207"/>
                <a:gd name="T20" fmla="*/ 119 w 218"/>
                <a:gd name="T21" fmla="*/ 172 h 207"/>
                <a:gd name="T22" fmla="*/ 106 w 218"/>
                <a:gd name="T23" fmla="*/ 74 h 207"/>
                <a:gd name="T24" fmla="*/ 141 w 218"/>
                <a:gd name="T25" fmla="*/ 74 h 207"/>
                <a:gd name="T26" fmla="*/ 154 w 218"/>
                <a:gd name="T27" fmla="*/ 36 h 207"/>
                <a:gd name="T28" fmla="*/ 154 w 218"/>
                <a:gd name="T29" fmla="*/ 63 h 207"/>
                <a:gd name="T30" fmla="*/ 154 w 218"/>
                <a:gd name="T31" fmla="*/ 36 h 207"/>
                <a:gd name="T32" fmla="*/ 214 w 218"/>
                <a:gd name="T33" fmla="*/ 126 h 207"/>
                <a:gd name="T34" fmla="*/ 214 w 218"/>
                <a:gd name="T35" fmla="*/ 125 h 207"/>
                <a:gd name="T36" fmla="*/ 202 w 218"/>
                <a:gd name="T37" fmla="*/ 0 h 207"/>
                <a:gd name="T38" fmla="*/ 179 w 218"/>
                <a:gd name="T39" fmla="*/ 3 h 207"/>
                <a:gd name="T40" fmla="*/ 170 w 218"/>
                <a:gd name="T41" fmla="*/ 125 h 207"/>
                <a:gd name="T42" fmla="*/ 176 w 218"/>
                <a:gd name="T43" fmla="*/ 163 h 207"/>
                <a:gd name="T44" fmla="*/ 172 w 218"/>
                <a:gd name="T45" fmla="*/ 179 h 207"/>
                <a:gd name="T46" fmla="*/ 203 w 218"/>
                <a:gd name="T47" fmla="*/ 199 h 207"/>
                <a:gd name="T48" fmla="*/ 207 w 218"/>
                <a:gd name="T49" fmla="*/ 206 h 207"/>
                <a:gd name="T50" fmla="*/ 206 w 218"/>
                <a:gd name="T51" fmla="*/ 182 h 207"/>
                <a:gd name="T52" fmla="*/ 207 w 218"/>
                <a:gd name="T53" fmla="*/ 166 h 207"/>
                <a:gd name="T54" fmla="*/ 207 w 218"/>
                <a:gd name="T55" fmla="*/ 165 h 207"/>
                <a:gd name="T56" fmla="*/ 185 w 218"/>
                <a:gd name="T57" fmla="*/ 7 h 207"/>
                <a:gd name="T58" fmla="*/ 208 w 218"/>
                <a:gd name="T59" fmla="*/ 122 h 207"/>
                <a:gd name="T60" fmla="*/ 198 w 218"/>
                <a:gd name="T61" fmla="*/ 30 h 207"/>
                <a:gd name="T62" fmla="*/ 197 w 218"/>
                <a:gd name="T63" fmla="*/ 122 h 207"/>
                <a:gd name="T64" fmla="*/ 185 w 218"/>
                <a:gd name="T65" fmla="*/ 7 h 207"/>
                <a:gd name="T66" fmla="*/ 210 w 218"/>
                <a:gd name="T67" fmla="*/ 201 h 207"/>
                <a:gd name="T68" fmla="*/ 201 w 218"/>
                <a:gd name="T69" fmla="*/ 189 h 207"/>
                <a:gd name="T70" fmla="*/ 192 w 218"/>
                <a:gd name="T71" fmla="*/ 173 h 207"/>
                <a:gd name="T72" fmla="*/ 194 w 218"/>
                <a:gd name="T73" fmla="*/ 186 h 207"/>
                <a:gd name="T74" fmla="*/ 188 w 218"/>
                <a:gd name="T75" fmla="*/ 169 h 207"/>
                <a:gd name="T76" fmla="*/ 201 w 218"/>
                <a:gd name="T77" fmla="*/ 166 h 207"/>
                <a:gd name="T78" fmla="*/ 201 w 218"/>
                <a:gd name="T79" fmla="*/ 182 h 207"/>
                <a:gd name="T80" fmla="*/ 202 w 218"/>
                <a:gd name="T81" fmla="*/ 159 h 207"/>
                <a:gd name="T82" fmla="*/ 200 w 218"/>
                <a:gd name="T83" fmla="*/ 134 h 207"/>
                <a:gd name="T84" fmla="*/ 195 w 218"/>
                <a:gd name="T85" fmla="*/ 159 h 207"/>
                <a:gd name="T86" fmla="*/ 176 w 218"/>
                <a:gd name="T87" fmla="*/ 128 h 207"/>
                <a:gd name="T88" fmla="*/ 202 w 218"/>
                <a:gd name="T89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8" h="207">
                  <a:moveTo>
                    <a:pt x="32" y="69"/>
                  </a:moveTo>
                  <a:cubicBezTo>
                    <a:pt x="0" y="134"/>
                    <a:pt x="55" y="181"/>
                    <a:pt x="87" y="189"/>
                  </a:cubicBezTo>
                  <a:cubicBezTo>
                    <a:pt x="143" y="203"/>
                    <a:pt x="147" y="164"/>
                    <a:pt x="146" y="138"/>
                  </a:cubicBezTo>
                  <a:cubicBezTo>
                    <a:pt x="145" y="127"/>
                    <a:pt x="153" y="118"/>
                    <a:pt x="163" y="108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61" y="18"/>
                    <a:pt x="152" y="16"/>
                    <a:pt x="142" y="15"/>
                  </a:cubicBezTo>
                  <a:cubicBezTo>
                    <a:pt x="91" y="13"/>
                    <a:pt x="49" y="34"/>
                    <a:pt x="32" y="69"/>
                  </a:cubicBezTo>
                  <a:close/>
                  <a:moveTo>
                    <a:pt x="69" y="114"/>
                  </a:moveTo>
                  <a:cubicBezTo>
                    <a:pt x="61" y="114"/>
                    <a:pt x="54" y="108"/>
                    <a:pt x="54" y="100"/>
                  </a:cubicBezTo>
                  <a:cubicBezTo>
                    <a:pt x="54" y="92"/>
                    <a:pt x="61" y="85"/>
                    <a:pt x="69" y="85"/>
                  </a:cubicBezTo>
                  <a:cubicBezTo>
                    <a:pt x="77" y="85"/>
                    <a:pt x="83" y="92"/>
                    <a:pt x="83" y="100"/>
                  </a:cubicBezTo>
                  <a:cubicBezTo>
                    <a:pt x="83" y="108"/>
                    <a:pt x="77" y="114"/>
                    <a:pt x="69" y="114"/>
                  </a:cubicBezTo>
                  <a:close/>
                  <a:moveTo>
                    <a:pt x="86" y="74"/>
                  </a:moveTo>
                  <a:cubicBezTo>
                    <a:pt x="78" y="74"/>
                    <a:pt x="71" y="67"/>
                    <a:pt x="71" y="58"/>
                  </a:cubicBezTo>
                  <a:cubicBezTo>
                    <a:pt x="71" y="50"/>
                    <a:pt x="78" y="43"/>
                    <a:pt x="86" y="43"/>
                  </a:cubicBezTo>
                  <a:cubicBezTo>
                    <a:pt x="95" y="43"/>
                    <a:pt x="102" y="50"/>
                    <a:pt x="102" y="58"/>
                  </a:cubicBezTo>
                  <a:cubicBezTo>
                    <a:pt x="102" y="67"/>
                    <a:pt x="95" y="74"/>
                    <a:pt x="86" y="74"/>
                  </a:cubicBezTo>
                  <a:close/>
                  <a:moveTo>
                    <a:pt x="119" y="172"/>
                  </a:moveTo>
                  <a:cubicBezTo>
                    <a:pt x="107" y="182"/>
                    <a:pt x="88" y="178"/>
                    <a:pt x="87" y="166"/>
                  </a:cubicBezTo>
                  <a:cubicBezTo>
                    <a:pt x="86" y="149"/>
                    <a:pt x="95" y="134"/>
                    <a:pt x="107" y="130"/>
                  </a:cubicBezTo>
                  <a:cubicBezTo>
                    <a:pt x="111" y="128"/>
                    <a:pt x="120" y="132"/>
                    <a:pt x="123" y="139"/>
                  </a:cubicBezTo>
                  <a:cubicBezTo>
                    <a:pt x="127" y="147"/>
                    <a:pt x="129" y="164"/>
                    <a:pt x="119" y="172"/>
                  </a:cubicBezTo>
                  <a:close/>
                  <a:moveTo>
                    <a:pt x="124" y="92"/>
                  </a:moveTo>
                  <a:cubicBezTo>
                    <a:pt x="114" y="92"/>
                    <a:pt x="106" y="84"/>
                    <a:pt x="106" y="74"/>
                  </a:cubicBezTo>
                  <a:cubicBezTo>
                    <a:pt x="106" y="65"/>
                    <a:pt x="114" y="57"/>
                    <a:pt x="124" y="57"/>
                  </a:cubicBezTo>
                  <a:cubicBezTo>
                    <a:pt x="133" y="57"/>
                    <a:pt x="141" y="65"/>
                    <a:pt x="141" y="74"/>
                  </a:cubicBezTo>
                  <a:cubicBezTo>
                    <a:pt x="141" y="84"/>
                    <a:pt x="133" y="92"/>
                    <a:pt x="124" y="92"/>
                  </a:cubicBezTo>
                  <a:close/>
                  <a:moveTo>
                    <a:pt x="154" y="36"/>
                  </a:moveTo>
                  <a:cubicBezTo>
                    <a:pt x="161" y="36"/>
                    <a:pt x="167" y="42"/>
                    <a:pt x="167" y="49"/>
                  </a:cubicBezTo>
                  <a:cubicBezTo>
                    <a:pt x="167" y="57"/>
                    <a:pt x="161" y="63"/>
                    <a:pt x="154" y="63"/>
                  </a:cubicBezTo>
                  <a:cubicBezTo>
                    <a:pt x="146" y="63"/>
                    <a:pt x="140" y="57"/>
                    <a:pt x="140" y="49"/>
                  </a:cubicBezTo>
                  <a:cubicBezTo>
                    <a:pt x="140" y="42"/>
                    <a:pt x="146" y="36"/>
                    <a:pt x="154" y="36"/>
                  </a:cubicBezTo>
                  <a:close/>
                  <a:moveTo>
                    <a:pt x="208" y="163"/>
                  </a:moveTo>
                  <a:cubicBezTo>
                    <a:pt x="214" y="126"/>
                    <a:pt x="214" y="126"/>
                    <a:pt x="214" y="126"/>
                  </a:cubicBezTo>
                  <a:cubicBezTo>
                    <a:pt x="214" y="126"/>
                    <a:pt x="214" y="126"/>
                    <a:pt x="214" y="125"/>
                  </a:cubicBezTo>
                  <a:cubicBezTo>
                    <a:pt x="214" y="125"/>
                    <a:pt x="214" y="125"/>
                    <a:pt x="214" y="125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2"/>
                    <a:pt x="203" y="0"/>
                    <a:pt x="20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0" y="0"/>
                    <a:pt x="179" y="2"/>
                    <a:pt x="179" y="3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6" y="163"/>
                    <a:pt x="176" y="163"/>
                    <a:pt x="176" y="163"/>
                  </a:cubicBezTo>
                  <a:cubicBezTo>
                    <a:pt x="176" y="164"/>
                    <a:pt x="176" y="165"/>
                    <a:pt x="177" y="165"/>
                  </a:cubicBezTo>
                  <a:cubicBezTo>
                    <a:pt x="175" y="168"/>
                    <a:pt x="172" y="172"/>
                    <a:pt x="172" y="179"/>
                  </a:cubicBezTo>
                  <a:cubicBezTo>
                    <a:pt x="172" y="190"/>
                    <a:pt x="188" y="195"/>
                    <a:pt x="197" y="197"/>
                  </a:cubicBezTo>
                  <a:cubicBezTo>
                    <a:pt x="200" y="198"/>
                    <a:pt x="202" y="199"/>
                    <a:pt x="203" y="199"/>
                  </a:cubicBezTo>
                  <a:cubicBezTo>
                    <a:pt x="206" y="201"/>
                    <a:pt x="207" y="205"/>
                    <a:pt x="205" y="207"/>
                  </a:cubicBezTo>
                  <a:cubicBezTo>
                    <a:pt x="207" y="206"/>
                    <a:pt x="207" y="206"/>
                    <a:pt x="207" y="206"/>
                  </a:cubicBezTo>
                  <a:cubicBezTo>
                    <a:pt x="211" y="204"/>
                    <a:pt x="218" y="197"/>
                    <a:pt x="209" y="187"/>
                  </a:cubicBezTo>
                  <a:cubicBezTo>
                    <a:pt x="207" y="185"/>
                    <a:pt x="206" y="184"/>
                    <a:pt x="206" y="182"/>
                  </a:cubicBezTo>
                  <a:cubicBezTo>
                    <a:pt x="206" y="181"/>
                    <a:pt x="206" y="180"/>
                    <a:pt x="207" y="179"/>
                  </a:cubicBezTo>
                  <a:cubicBezTo>
                    <a:pt x="208" y="176"/>
                    <a:pt x="210" y="172"/>
                    <a:pt x="207" y="166"/>
                  </a:cubicBezTo>
                  <a:cubicBezTo>
                    <a:pt x="206" y="166"/>
                    <a:pt x="206" y="166"/>
                    <a:pt x="206" y="165"/>
                  </a:cubicBezTo>
                  <a:cubicBezTo>
                    <a:pt x="206" y="165"/>
                    <a:pt x="207" y="165"/>
                    <a:pt x="207" y="165"/>
                  </a:cubicBezTo>
                  <a:cubicBezTo>
                    <a:pt x="207" y="164"/>
                    <a:pt x="208" y="164"/>
                    <a:pt x="208" y="163"/>
                  </a:cubicBezTo>
                  <a:close/>
                  <a:moveTo>
                    <a:pt x="185" y="7"/>
                  </a:moveTo>
                  <a:cubicBezTo>
                    <a:pt x="199" y="7"/>
                    <a:pt x="199" y="7"/>
                    <a:pt x="199" y="7"/>
                  </a:cubicBezTo>
                  <a:cubicBezTo>
                    <a:pt x="208" y="122"/>
                    <a:pt x="208" y="122"/>
                    <a:pt x="208" y="122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98" y="30"/>
                    <a:pt x="198" y="30"/>
                    <a:pt x="198" y="30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7" y="122"/>
                    <a:pt x="197" y="122"/>
                    <a:pt x="197" y="122"/>
                  </a:cubicBezTo>
                  <a:cubicBezTo>
                    <a:pt x="176" y="122"/>
                    <a:pt x="176" y="122"/>
                    <a:pt x="176" y="122"/>
                  </a:cubicBezTo>
                  <a:lnTo>
                    <a:pt x="185" y="7"/>
                  </a:lnTo>
                  <a:close/>
                  <a:moveTo>
                    <a:pt x="207" y="189"/>
                  </a:moveTo>
                  <a:cubicBezTo>
                    <a:pt x="213" y="194"/>
                    <a:pt x="210" y="201"/>
                    <a:pt x="210" y="201"/>
                  </a:cubicBezTo>
                  <a:cubicBezTo>
                    <a:pt x="210" y="201"/>
                    <a:pt x="210" y="197"/>
                    <a:pt x="208" y="194"/>
                  </a:cubicBezTo>
                  <a:cubicBezTo>
                    <a:pt x="207" y="191"/>
                    <a:pt x="204" y="191"/>
                    <a:pt x="201" y="189"/>
                  </a:cubicBezTo>
                  <a:cubicBezTo>
                    <a:pt x="197" y="187"/>
                    <a:pt x="194" y="185"/>
                    <a:pt x="192" y="180"/>
                  </a:cubicBezTo>
                  <a:cubicBezTo>
                    <a:pt x="191" y="176"/>
                    <a:pt x="192" y="173"/>
                    <a:pt x="192" y="173"/>
                  </a:cubicBezTo>
                  <a:cubicBezTo>
                    <a:pt x="192" y="173"/>
                    <a:pt x="190" y="175"/>
                    <a:pt x="190" y="178"/>
                  </a:cubicBezTo>
                  <a:cubicBezTo>
                    <a:pt x="190" y="183"/>
                    <a:pt x="194" y="186"/>
                    <a:pt x="194" y="186"/>
                  </a:cubicBezTo>
                  <a:cubicBezTo>
                    <a:pt x="194" y="186"/>
                    <a:pt x="189" y="185"/>
                    <a:pt x="187" y="180"/>
                  </a:cubicBezTo>
                  <a:cubicBezTo>
                    <a:pt x="185" y="177"/>
                    <a:pt x="187" y="174"/>
                    <a:pt x="188" y="169"/>
                  </a:cubicBezTo>
                  <a:cubicBezTo>
                    <a:pt x="188" y="168"/>
                    <a:pt x="188" y="167"/>
                    <a:pt x="188" y="166"/>
                  </a:cubicBezTo>
                  <a:cubicBezTo>
                    <a:pt x="201" y="166"/>
                    <a:pt x="201" y="166"/>
                    <a:pt x="201" y="166"/>
                  </a:cubicBezTo>
                  <a:cubicBezTo>
                    <a:pt x="202" y="167"/>
                    <a:pt x="203" y="169"/>
                    <a:pt x="203" y="172"/>
                  </a:cubicBezTo>
                  <a:cubicBezTo>
                    <a:pt x="203" y="178"/>
                    <a:pt x="201" y="179"/>
                    <a:pt x="201" y="182"/>
                  </a:cubicBezTo>
                  <a:cubicBezTo>
                    <a:pt x="202" y="185"/>
                    <a:pt x="205" y="187"/>
                    <a:pt x="207" y="189"/>
                  </a:cubicBezTo>
                  <a:close/>
                  <a:moveTo>
                    <a:pt x="202" y="159"/>
                  </a:moveTo>
                  <a:cubicBezTo>
                    <a:pt x="198" y="159"/>
                    <a:pt x="198" y="159"/>
                    <a:pt x="198" y="159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197" y="134"/>
                    <a:pt x="197" y="134"/>
                    <a:pt x="197" y="134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82" y="159"/>
                    <a:pt x="182" y="159"/>
                    <a:pt x="182" y="159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207" y="128"/>
                    <a:pt x="207" y="128"/>
                    <a:pt x="207" y="128"/>
                  </a:cubicBezTo>
                  <a:lnTo>
                    <a:pt x="202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5" name="Freeform 90"/>
            <p:cNvSpPr>
              <a:spLocks noEditPoints="1"/>
            </p:cNvSpPr>
            <p:nvPr/>
          </p:nvSpPr>
          <p:spPr bwMode="auto">
            <a:xfrm>
              <a:off x="4187466" y="1456540"/>
              <a:ext cx="275905" cy="228431"/>
            </a:xfrm>
            <a:custGeom>
              <a:avLst/>
              <a:gdLst>
                <a:gd name="T0" fmla="*/ 70 w 206"/>
                <a:gd name="T1" fmla="*/ 42 h 170"/>
                <a:gd name="T2" fmla="*/ 70 w 206"/>
                <a:gd name="T3" fmla="*/ 9 h 170"/>
                <a:gd name="T4" fmla="*/ 103 w 206"/>
                <a:gd name="T5" fmla="*/ 9 h 170"/>
                <a:gd name="T6" fmla="*/ 108 w 206"/>
                <a:gd name="T7" fmla="*/ 14 h 170"/>
                <a:gd name="T8" fmla="*/ 114 w 206"/>
                <a:gd name="T9" fmla="*/ 9 h 170"/>
                <a:gd name="T10" fmla="*/ 147 w 206"/>
                <a:gd name="T11" fmla="*/ 9 h 170"/>
                <a:gd name="T12" fmla="*/ 147 w 206"/>
                <a:gd name="T13" fmla="*/ 42 h 170"/>
                <a:gd name="T14" fmla="*/ 115 w 206"/>
                <a:gd name="T15" fmla="*/ 74 h 170"/>
                <a:gd name="T16" fmla="*/ 102 w 206"/>
                <a:gd name="T17" fmla="*/ 74 h 170"/>
                <a:gd name="T18" fmla="*/ 70 w 206"/>
                <a:gd name="T19" fmla="*/ 42 h 170"/>
                <a:gd name="T20" fmla="*/ 0 w 206"/>
                <a:gd name="T21" fmla="*/ 99 h 170"/>
                <a:gd name="T22" fmla="*/ 43 w 206"/>
                <a:gd name="T23" fmla="*/ 99 h 170"/>
                <a:gd name="T24" fmla="*/ 43 w 206"/>
                <a:gd name="T25" fmla="*/ 170 h 170"/>
                <a:gd name="T26" fmla="*/ 0 w 206"/>
                <a:gd name="T27" fmla="*/ 170 h 170"/>
                <a:gd name="T28" fmla="*/ 0 w 206"/>
                <a:gd name="T29" fmla="*/ 99 h 170"/>
                <a:gd name="T30" fmla="*/ 8 w 206"/>
                <a:gd name="T31" fmla="*/ 155 h 170"/>
                <a:gd name="T32" fmla="*/ 14 w 206"/>
                <a:gd name="T33" fmla="*/ 161 h 170"/>
                <a:gd name="T34" fmla="*/ 20 w 206"/>
                <a:gd name="T35" fmla="*/ 155 h 170"/>
                <a:gd name="T36" fmla="*/ 14 w 206"/>
                <a:gd name="T37" fmla="*/ 148 h 170"/>
                <a:gd name="T38" fmla="*/ 8 w 206"/>
                <a:gd name="T39" fmla="*/ 155 h 170"/>
                <a:gd name="T40" fmla="*/ 189 w 206"/>
                <a:gd name="T41" fmla="*/ 99 h 170"/>
                <a:gd name="T42" fmla="*/ 153 w 206"/>
                <a:gd name="T43" fmla="*/ 119 h 170"/>
                <a:gd name="T44" fmla="*/ 160 w 206"/>
                <a:gd name="T45" fmla="*/ 125 h 170"/>
                <a:gd name="T46" fmla="*/ 156 w 206"/>
                <a:gd name="T47" fmla="*/ 132 h 170"/>
                <a:gd name="T48" fmla="*/ 129 w 206"/>
                <a:gd name="T49" fmla="*/ 139 h 170"/>
                <a:gd name="T50" fmla="*/ 102 w 206"/>
                <a:gd name="T51" fmla="*/ 124 h 170"/>
                <a:gd name="T52" fmla="*/ 127 w 206"/>
                <a:gd name="T53" fmla="*/ 136 h 170"/>
                <a:gd name="T54" fmla="*/ 150 w 206"/>
                <a:gd name="T55" fmla="*/ 126 h 170"/>
                <a:gd name="T56" fmla="*/ 120 w 206"/>
                <a:gd name="T57" fmla="*/ 106 h 170"/>
                <a:gd name="T58" fmla="*/ 92 w 206"/>
                <a:gd name="T59" fmla="*/ 95 h 170"/>
                <a:gd name="T60" fmla="*/ 55 w 206"/>
                <a:gd name="T61" fmla="*/ 103 h 170"/>
                <a:gd name="T62" fmla="*/ 48 w 206"/>
                <a:gd name="T63" fmla="*/ 103 h 170"/>
                <a:gd name="T64" fmla="*/ 48 w 206"/>
                <a:gd name="T65" fmla="*/ 151 h 170"/>
                <a:gd name="T66" fmla="*/ 62 w 206"/>
                <a:gd name="T67" fmla="*/ 151 h 170"/>
                <a:gd name="T68" fmla="*/ 83 w 206"/>
                <a:gd name="T69" fmla="*/ 153 h 170"/>
                <a:gd name="T70" fmla="*/ 119 w 206"/>
                <a:gd name="T71" fmla="*/ 164 h 170"/>
                <a:gd name="T72" fmla="*/ 145 w 206"/>
                <a:gd name="T73" fmla="*/ 156 h 170"/>
                <a:gd name="T74" fmla="*/ 173 w 206"/>
                <a:gd name="T75" fmla="*/ 136 h 170"/>
                <a:gd name="T76" fmla="*/ 202 w 206"/>
                <a:gd name="T77" fmla="*/ 111 h 170"/>
                <a:gd name="T78" fmla="*/ 189 w 206"/>
                <a:gd name="T79" fmla="*/ 9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6" h="170">
                  <a:moveTo>
                    <a:pt x="70" y="42"/>
                  </a:moveTo>
                  <a:cubicBezTo>
                    <a:pt x="61" y="33"/>
                    <a:pt x="61" y="18"/>
                    <a:pt x="70" y="9"/>
                  </a:cubicBezTo>
                  <a:cubicBezTo>
                    <a:pt x="79" y="0"/>
                    <a:pt x="94" y="0"/>
                    <a:pt x="103" y="9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23" y="0"/>
                    <a:pt x="138" y="0"/>
                    <a:pt x="147" y="9"/>
                  </a:cubicBezTo>
                  <a:cubicBezTo>
                    <a:pt x="156" y="18"/>
                    <a:pt x="156" y="33"/>
                    <a:pt x="147" y="42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1" y="77"/>
                    <a:pt x="105" y="77"/>
                    <a:pt x="102" y="74"/>
                  </a:cubicBezTo>
                  <a:lnTo>
                    <a:pt x="70" y="42"/>
                  </a:lnTo>
                  <a:close/>
                  <a:moveTo>
                    <a:pt x="0" y="99"/>
                  </a:moveTo>
                  <a:cubicBezTo>
                    <a:pt x="43" y="99"/>
                    <a:pt x="43" y="99"/>
                    <a:pt x="43" y="99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0" y="170"/>
                    <a:pt x="0" y="170"/>
                    <a:pt x="0" y="170"/>
                  </a:cubicBezTo>
                  <a:lnTo>
                    <a:pt x="0" y="99"/>
                  </a:lnTo>
                  <a:close/>
                  <a:moveTo>
                    <a:pt x="8" y="155"/>
                  </a:moveTo>
                  <a:cubicBezTo>
                    <a:pt x="8" y="158"/>
                    <a:pt x="11" y="161"/>
                    <a:pt x="14" y="161"/>
                  </a:cubicBezTo>
                  <a:cubicBezTo>
                    <a:pt x="17" y="161"/>
                    <a:pt x="20" y="158"/>
                    <a:pt x="20" y="155"/>
                  </a:cubicBezTo>
                  <a:cubicBezTo>
                    <a:pt x="20" y="151"/>
                    <a:pt x="17" y="148"/>
                    <a:pt x="14" y="148"/>
                  </a:cubicBezTo>
                  <a:cubicBezTo>
                    <a:pt x="11" y="148"/>
                    <a:pt x="8" y="151"/>
                    <a:pt x="8" y="155"/>
                  </a:cubicBezTo>
                  <a:moveTo>
                    <a:pt x="189" y="99"/>
                  </a:moveTo>
                  <a:cubicBezTo>
                    <a:pt x="179" y="98"/>
                    <a:pt x="153" y="119"/>
                    <a:pt x="153" y="119"/>
                  </a:cubicBezTo>
                  <a:cubicBezTo>
                    <a:pt x="153" y="119"/>
                    <a:pt x="157" y="123"/>
                    <a:pt x="160" y="125"/>
                  </a:cubicBezTo>
                  <a:cubicBezTo>
                    <a:pt x="162" y="126"/>
                    <a:pt x="159" y="130"/>
                    <a:pt x="156" y="132"/>
                  </a:cubicBezTo>
                  <a:cubicBezTo>
                    <a:pt x="152" y="135"/>
                    <a:pt x="139" y="142"/>
                    <a:pt x="129" y="139"/>
                  </a:cubicBezTo>
                  <a:cubicBezTo>
                    <a:pt x="119" y="136"/>
                    <a:pt x="102" y="124"/>
                    <a:pt x="102" y="124"/>
                  </a:cubicBezTo>
                  <a:cubicBezTo>
                    <a:pt x="102" y="124"/>
                    <a:pt x="118" y="132"/>
                    <a:pt x="127" y="136"/>
                  </a:cubicBezTo>
                  <a:cubicBezTo>
                    <a:pt x="136" y="139"/>
                    <a:pt x="154" y="129"/>
                    <a:pt x="150" y="126"/>
                  </a:cubicBezTo>
                  <a:cubicBezTo>
                    <a:pt x="146" y="122"/>
                    <a:pt x="132" y="116"/>
                    <a:pt x="120" y="106"/>
                  </a:cubicBezTo>
                  <a:cubicBezTo>
                    <a:pt x="115" y="101"/>
                    <a:pt x="102" y="95"/>
                    <a:pt x="92" y="95"/>
                  </a:cubicBezTo>
                  <a:cubicBezTo>
                    <a:pt x="82" y="95"/>
                    <a:pt x="63" y="103"/>
                    <a:pt x="55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51"/>
                    <a:pt x="48" y="151"/>
                    <a:pt x="48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9" y="151"/>
                    <a:pt x="79" y="151"/>
                    <a:pt x="83" y="153"/>
                  </a:cubicBezTo>
                  <a:cubicBezTo>
                    <a:pt x="87" y="155"/>
                    <a:pt x="112" y="164"/>
                    <a:pt x="119" y="164"/>
                  </a:cubicBezTo>
                  <a:cubicBezTo>
                    <a:pt x="126" y="164"/>
                    <a:pt x="137" y="161"/>
                    <a:pt x="145" y="156"/>
                  </a:cubicBezTo>
                  <a:cubicBezTo>
                    <a:pt x="153" y="150"/>
                    <a:pt x="167" y="141"/>
                    <a:pt x="173" y="136"/>
                  </a:cubicBezTo>
                  <a:cubicBezTo>
                    <a:pt x="179" y="131"/>
                    <a:pt x="199" y="115"/>
                    <a:pt x="202" y="111"/>
                  </a:cubicBezTo>
                  <a:cubicBezTo>
                    <a:pt x="206" y="108"/>
                    <a:pt x="199" y="100"/>
                    <a:pt x="189" y="9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6" name="Freeform 33"/>
            <p:cNvSpPr>
              <a:spLocks noEditPoints="1"/>
            </p:cNvSpPr>
            <p:nvPr/>
          </p:nvSpPr>
          <p:spPr bwMode="auto">
            <a:xfrm>
              <a:off x="6003857" y="1745807"/>
              <a:ext cx="198534" cy="254545"/>
            </a:xfrm>
            <a:custGeom>
              <a:avLst/>
              <a:gdLst>
                <a:gd name="T0" fmla="*/ 130 w 148"/>
                <a:gd name="T1" fmla="*/ 111 h 191"/>
                <a:gd name="T2" fmla="*/ 148 w 148"/>
                <a:gd name="T3" fmla="*/ 66 h 191"/>
                <a:gd name="T4" fmla="*/ 82 w 148"/>
                <a:gd name="T5" fmla="*/ 0 h 191"/>
                <a:gd name="T6" fmla="*/ 45 w 148"/>
                <a:gd name="T7" fmla="*/ 11 h 191"/>
                <a:gd name="T8" fmla="*/ 44 w 148"/>
                <a:gd name="T9" fmla="*/ 11 h 191"/>
                <a:gd name="T10" fmla="*/ 43 w 148"/>
                <a:gd name="T11" fmla="*/ 12 h 191"/>
                <a:gd name="T12" fmla="*/ 28 w 148"/>
                <a:gd name="T13" fmla="*/ 28 h 191"/>
                <a:gd name="T14" fmla="*/ 17 w 148"/>
                <a:gd name="T15" fmla="*/ 52 h 191"/>
                <a:gd name="T16" fmla="*/ 20 w 148"/>
                <a:gd name="T17" fmla="*/ 74 h 191"/>
                <a:gd name="T18" fmla="*/ 2 w 148"/>
                <a:gd name="T19" fmla="*/ 101 h 191"/>
                <a:gd name="T20" fmla="*/ 7 w 148"/>
                <a:gd name="T21" fmla="*/ 110 h 191"/>
                <a:gd name="T22" fmla="*/ 18 w 148"/>
                <a:gd name="T23" fmla="*/ 110 h 191"/>
                <a:gd name="T24" fmla="*/ 19 w 148"/>
                <a:gd name="T25" fmla="*/ 118 h 191"/>
                <a:gd name="T26" fmla="*/ 22 w 148"/>
                <a:gd name="T27" fmla="*/ 122 h 191"/>
                <a:gd name="T28" fmla="*/ 20 w 148"/>
                <a:gd name="T29" fmla="*/ 129 h 191"/>
                <a:gd name="T30" fmla="*/ 25 w 148"/>
                <a:gd name="T31" fmla="*/ 132 h 191"/>
                <a:gd name="T32" fmla="*/ 35 w 148"/>
                <a:gd name="T33" fmla="*/ 152 h 191"/>
                <a:gd name="T34" fmla="*/ 44 w 148"/>
                <a:gd name="T35" fmla="*/ 150 h 191"/>
                <a:gd name="T36" fmla="*/ 51 w 148"/>
                <a:gd name="T37" fmla="*/ 150 h 191"/>
                <a:gd name="T38" fmla="*/ 60 w 148"/>
                <a:gd name="T39" fmla="*/ 159 h 191"/>
                <a:gd name="T40" fmla="*/ 58 w 148"/>
                <a:gd name="T41" fmla="*/ 170 h 191"/>
                <a:gd name="T42" fmla="*/ 49 w 148"/>
                <a:gd name="T43" fmla="*/ 191 h 191"/>
                <a:gd name="T44" fmla="*/ 89 w 148"/>
                <a:gd name="T45" fmla="*/ 170 h 191"/>
                <a:gd name="T46" fmla="*/ 131 w 148"/>
                <a:gd name="T47" fmla="*/ 162 h 191"/>
                <a:gd name="T48" fmla="*/ 130 w 148"/>
                <a:gd name="T49" fmla="*/ 111 h 191"/>
                <a:gd name="T50" fmla="*/ 104 w 148"/>
                <a:gd name="T51" fmla="*/ 76 h 191"/>
                <a:gd name="T52" fmla="*/ 101 w 148"/>
                <a:gd name="T53" fmla="*/ 71 h 191"/>
                <a:gd name="T54" fmla="*/ 70 w 148"/>
                <a:gd name="T55" fmla="*/ 113 h 191"/>
                <a:gd name="T56" fmla="*/ 76 w 148"/>
                <a:gd name="T57" fmla="*/ 78 h 191"/>
                <a:gd name="T58" fmla="*/ 63 w 148"/>
                <a:gd name="T59" fmla="*/ 78 h 191"/>
                <a:gd name="T60" fmla="*/ 68 w 148"/>
                <a:gd name="T61" fmla="*/ 58 h 191"/>
                <a:gd name="T62" fmla="*/ 62 w 148"/>
                <a:gd name="T63" fmla="*/ 59 h 191"/>
                <a:gd name="T64" fmla="*/ 49 w 148"/>
                <a:gd name="T65" fmla="*/ 21 h 191"/>
                <a:gd name="T66" fmla="*/ 49 w 148"/>
                <a:gd name="T67" fmla="*/ 21 h 191"/>
                <a:gd name="T68" fmla="*/ 49 w 148"/>
                <a:gd name="T69" fmla="*/ 21 h 191"/>
                <a:gd name="T70" fmla="*/ 49 w 148"/>
                <a:gd name="T71" fmla="*/ 21 h 191"/>
                <a:gd name="T72" fmla="*/ 50 w 148"/>
                <a:gd name="T73" fmla="*/ 20 h 191"/>
                <a:gd name="T74" fmla="*/ 82 w 148"/>
                <a:gd name="T75" fmla="*/ 10 h 191"/>
                <a:gd name="T76" fmla="*/ 135 w 148"/>
                <a:gd name="T77" fmla="*/ 48 h 191"/>
                <a:gd name="T78" fmla="*/ 135 w 148"/>
                <a:gd name="T79" fmla="*/ 69 h 191"/>
                <a:gd name="T80" fmla="*/ 104 w 148"/>
                <a:gd name="T81" fmla="*/ 76 h 191"/>
                <a:gd name="T82" fmla="*/ 90 w 148"/>
                <a:gd name="T83" fmla="*/ 61 h 191"/>
                <a:gd name="T84" fmla="*/ 103 w 148"/>
                <a:gd name="T85" fmla="*/ 61 h 191"/>
                <a:gd name="T86" fmla="*/ 75 w 148"/>
                <a:gd name="T87" fmla="*/ 101 h 191"/>
                <a:gd name="T88" fmla="*/ 81 w 148"/>
                <a:gd name="T89" fmla="*/ 74 h 191"/>
                <a:gd name="T90" fmla="*/ 68 w 148"/>
                <a:gd name="T91" fmla="*/ 74 h 191"/>
                <a:gd name="T92" fmla="*/ 76 w 148"/>
                <a:gd name="T93" fmla="*/ 39 h 191"/>
                <a:gd name="T94" fmla="*/ 97 w 148"/>
                <a:gd name="T95" fmla="*/ 39 h 191"/>
                <a:gd name="T96" fmla="*/ 90 w 148"/>
                <a:gd name="T97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8" h="191">
                  <a:moveTo>
                    <a:pt x="130" y="111"/>
                  </a:moveTo>
                  <a:cubicBezTo>
                    <a:pt x="142" y="92"/>
                    <a:pt x="148" y="84"/>
                    <a:pt x="148" y="66"/>
                  </a:cubicBezTo>
                  <a:cubicBezTo>
                    <a:pt x="148" y="30"/>
                    <a:pt x="118" y="0"/>
                    <a:pt x="82" y="0"/>
                  </a:cubicBezTo>
                  <a:cubicBezTo>
                    <a:pt x="68" y="0"/>
                    <a:pt x="55" y="4"/>
                    <a:pt x="45" y="11"/>
                  </a:cubicBezTo>
                  <a:cubicBezTo>
                    <a:pt x="45" y="11"/>
                    <a:pt x="44" y="11"/>
                    <a:pt x="44" y="11"/>
                  </a:cubicBezTo>
                  <a:cubicBezTo>
                    <a:pt x="44" y="11"/>
                    <a:pt x="44" y="12"/>
                    <a:pt x="43" y="12"/>
                  </a:cubicBezTo>
                  <a:cubicBezTo>
                    <a:pt x="37" y="17"/>
                    <a:pt x="32" y="21"/>
                    <a:pt x="28" y="28"/>
                  </a:cubicBezTo>
                  <a:cubicBezTo>
                    <a:pt x="23" y="35"/>
                    <a:pt x="19" y="44"/>
                    <a:pt x="17" y="52"/>
                  </a:cubicBezTo>
                  <a:cubicBezTo>
                    <a:pt x="14" y="67"/>
                    <a:pt x="20" y="67"/>
                    <a:pt x="20" y="74"/>
                  </a:cubicBezTo>
                  <a:cubicBezTo>
                    <a:pt x="20" y="79"/>
                    <a:pt x="11" y="89"/>
                    <a:pt x="2" y="101"/>
                  </a:cubicBezTo>
                  <a:cubicBezTo>
                    <a:pt x="0" y="104"/>
                    <a:pt x="1" y="110"/>
                    <a:pt x="7" y="110"/>
                  </a:cubicBezTo>
                  <a:cubicBezTo>
                    <a:pt x="18" y="110"/>
                    <a:pt x="18" y="110"/>
                    <a:pt x="18" y="110"/>
                  </a:cubicBezTo>
                  <a:cubicBezTo>
                    <a:pt x="25" y="110"/>
                    <a:pt x="20" y="117"/>
                    <a:pt x="19" y="118"/>
                  </a:cubicBezTo>
                  <a:cubicBezTo>
                    <a:pt x="19" y="119"/>
                    <a:pt x="22" y="122"/>
                    <a:pt x="22" y="122"/>
                  </a:cubicBezTo>
                  <a:cubicBezTo>
                    <a:pt x="22" y="122"/>
                    <a:pt x="18" y="126"/>
                    <a:pt x="20" y="129"/>
                  </a:cubicBezTo>
                  <a:cubicBezTo>
                    <a:pt x="21" y="129"/>
                    <a:pt x="26" y="128"/>
                    <a:pt x="25" y="132"/>
                  </a:cubicBezTo>
                  <a:cubicBezTo>
                    <a:pt x="21" y="149"/>
                    <a:pt x="30" y="152"/>
                    <a:pt x="35" y="152"/>
                  </a:cubicBezTo>
                  <a:cubicBezTo>
                    <a:pt x="38" y="152"/>
                    <a:pt x="41" y="151"/>
                    <a:pt x="44" y="150"/>
                  </a:cubicBezTo>
                  <a:cubicBezTo>
                    <a:pt x="47" y="150"/>
                    <a:pt x="49" y="150"/>
                    <a:pt x="51" y="150"/>
                  </a:cubicBezTo>
                  <a:cubicBezTo>
                    <a:pt x="58" y="150"/>
                    <a:pt x="61" y="153"/>
                    <a:pt x="60" y="159"/>
                  </a:cubicBezTo>
                  <a:cubicBezTo>
                    <a:pt x="58" y="164"/>
                    <a:pt x="59" y="167"/>
                    <a:pt x="58" y="170"/>
                  </a:cubicBezTo>
                  <a:cubicBezTo>
                    <a:pt x="57" y="174"/>
                    <a:pt x="49" y="191"/>
                    <a:pt x="49" y="191"/>
                  </a:cubicBezTo>
                  <a:cubicBezTo>
                    <a:pt x="49" y="191"/>
                    <a:pt x="62" y="181"/>
                    <a:pt x="89" y="170"/>
                  </a:cubicBezTo>
                  <a:cubicBezTo>
                    <a:pt x="115" y="159"/>
                    <a:pt x="131" y="162"/>
                    <a:pt x="131" y="162"/>
                  </a:cubicBezTo>
                  <a:cubicBezTo>
                    <a:pt x="131" y="162"/>
                    <a:pt x="118" y="131"/>
                    <a:pt x="130" y="111"/>
                  </a:cubicBezTo>
                  <a:close/>
                  <a:moveTo>
                    <a:pt x="104" y="76"/>
                  </a:moveTo>
                  <a:cubicBezTo>
                    <a:pt x="103" y="74"/>
                    <a:pt x="102" y="73"/>
                    <a:pt x="101" y="71"/>
                  </a:cubicBezTo>
                  <a:cubicBezTo>
                    <a:pt x="70" y="113"/>
                    <a:pt x="70" y="113"/>
                    <a:pt x="70" y="113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6" y="58"/>
                    <a:pt x="64" y="58"/>
                    <a:pt x="62" y="59"/>
                  </a:cubicBezTo>
                  <a:cubicBezTo>
                    <a:pt x="37" y="62"/>
                    <a:pt x="30" y="36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9" y="14"/>
                    <a:pt x="70" y="10"/>
                    <a:pt x="82" y="10"/>
                  </a:cubicBezTo>
                  <a:cubicBezTo>
                    <a:pt x="106" y="10"/>
                    <a:pt x="127" y="26"/>
                    <a:pt x="135" y="48"/>
                  </a:cubicBezTo>
                  <a:cubicBezTo>
                    <a:pt x="138" y="57"/>
                    <a:pt x="138" y="63"/>
                    <a:pt x="135" y="69"/>
                  </a:cubicBezTo>
                  <a:cubicBezTo>
                    <a:pt x="130" y="82"/>
                    <a:pt x="108" y="82"/>
                    <a:pt x="104" y="76"/>
                  </a:cubicBezTo>
                  <a:close/>
                  <a:moveTo>
                    <a:pt x="90" y="61"/>
                  </a:moveTo>
                  <a:cubicBezTo>
                    <a:pt x="103" y="61"/>
                    <a:pt x="103" y="61"/>
                    <a:pt x="103" y="6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97" y="39"/>
                    <a:pt x="97" y="39"/>
                    <a:pt x="97" y="39"/>
                  </a:cubicBezTo>
                  <a:lnTo>
                    <a:pt x="90" y="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7" name="Freeform 33"/>
            <p:cNvSpPr>
              <a:spLocks noEditPoints="1"/>
            </p:cNvSpPr>
            <p:nvPr/>
          </p:nvSpPr>
          <p:spPr bwMode="auto">
            <a:xfrm>
              <a:off x="6353285" y="1940485"/>
              <a:ext cx="275478" cy="353197"/>
            </a:xfrm>
            <a:custGeom>
              <a:avLst/>
              <a:gdLst>
                <a:gd name="T0" fmla="*/ 130 w 148"/>
                <a:gd name="T1" fmla="*/ 111 h 191"/>
                <a:gd name="T2" fmla="*/ 148 w 148"/>
                <a:gd name="T3" fmla="*/ 66 h 191"/>
                <a:gd name="T4" fmla="*/ 82 w 148"/>
                <a:gd name="T5" fmla="*/ 0 h 191"/>
                <a:gd name="T6" fmla="*/ 45 w 148"/>
                <a:gd name="T7" fmla="*/ 11 h 191"/>
                <a:gd name="T8" fmla="*/ 44 w 148"/>
                <a:gd name="T9" fmla="*/ 11 h 191"/>
                <a:gd name="T10" fmla="*/ 43 w 148"/>
                <a:gd name="T11" fmla="*/ 12 h 191"/>
                <a:gd name="T12" fmla="*/ 28 w 148"/>
                <a:gd name="T13" fmla="*/ 28 h 191"/>
                <a:gd name="T14" fmla="*/ 17 w 148"/>
                <a:gd name="T15" fmla="*/ 52 h 191"/>
                <a:gd name="T16" fmla="*/ 20 w 148"/>
                <a:gd name="T17" fmla="*/ 74 h 191"/>
                <a:gd name="T18" fmla="*/ 2 w 148"/>
                <a:gd name="T19" fmla="*/ 101 h 191"/>
                <a:gd name="T20" fmla="*/ 7 w 148"/>
                <a:gd name="T21" fmla="*/ 110 h 191"/>
                <a:gd name="T22" fmla="*/ 18 w 148"/>
                <a:gd name="T23" fmla="*/ 110 h 191"/>
                <a:gd name="T24" fmla="*/ 19 w 148"/>
                <a:gd name="T25" fmla="*/ 118 h 191"/>
                <a:gd name="T26" fmla="*/ 22 w 148"/>
                <a:gd name="T27" fmla="*/ 122 h 191"/>
                <a:gd name="T28" fmla="*/ 20 w 148"/>
                <a:gd name="T29" fmla="*/ 129 h 191"/>
                <a:gd name="T30" fmla="*/ 25 w 148"/>
                <a:gd name="T31" fmla="*/ 132 h 191"/>
                <a:gd name="T32" fmla="*/ 35 w 148"/>
                <a:gd name="T33" fmla="*/ 152 h 191"/>
                <a:gd name="T34" fmla="*/ 44 w 148"/>
                <a:gd name="T35" fmla="*/ 150 h 191"/>
                <a:gd name="T36" fmla="*/ 51 w 148"/>
                <a:gd name="T37" fmla="*/ 150 h 191"/>
                <a:gd name="T38" fmla="*/ 60 w 148"/>
                <a:gd name="T39" fmla="*/ 159 h 191"/>
                <a:gd name="T40" fmla="*/ 58 w 148"/>
                <a:gd name="T41" fmla="*/ 170 h 191"/>
                <a:gd name="T42" fmla="*/ 49 w 148"/>
                <a:gd name="T43" fmla="*/ 191 h 191"/>
                <a:gd name="T44" fmla="*/ 89 w 148"/>
                <a:gd name="T45" fmla="*/ 170 h 191"/>
                <a:gd name="T46" fmla="*/ 131 w 148"/>
                <a:gd name="T47" fmla="*/ 162 h 191"/>
                <a:gd name="T48" fmla="*/ 130 w 148"/>
                <a:gd name="T49" fmla="*/ 111 h 191"/>
                <a:gd name="T50" fmla="*/ 104 w 148"/>
                <a:gd name="T51" fmla="*/ 76 h 191"/>
                <a:gd name="T52" fmla="*/ 101 w 148"/>
                <a:gd name="T53" fmla="*/ 71 h 191"/>
                <a:gd name="T54" fmla="*/ 70 w 148"/>
                <a:gd name="T55" fmla="*/ 113 h 191"/>
                <a:gd name="T56" fmla="*/ 76 w 148"/>
                <a:gd name="T57" fmla="*/ 78 h 191"/>
                <a:gd name="T58" fmla="*/ 63 w 148"/>
                <a:gd name="T59" fmla="*/ 78 h 191"/>
                <a:gd name="T60" fmla="*/ 68 w 148"/>
                <a:gd name="T61" fmla="*/ 58 h 191"/>
                <a:gd name="T62" fmla="*/ 62 w 148"/>
                <a:gd name="T63" fmla="*/ 59 h 191"/>
                <a:gd name="T64" fmla="*/ 49 w 148"/>
                <a:gd name="T65" fmla="*/ 21 h 191"/>
                <a:gd name="T66" fmla="*/ 49 w 148"/>
                <a:gd name="T67" fmla="*/ 21 h 191"/>
                <a:gd name="T68" fmla="*/ 49 w 148"/>
                <a:gd name="T69" fmla="*/ 21 h 191"/>
                <a:gd name="T70" fmla="*/ 49 w 148"/>
                <a:gd name="T71" fmla="*/ 21 h 191"/>
                <a:gd name="T72" fmla="*/ 50 w 148"/>
                <a:gd name="T73" fmla="*/ 20 h 191"/>
                <a:gd name="T74" fmla="*/ 82 w 148"/>
                <a:gd name="T75" fmla="*/ 10 h 191"/>
                <a:gd name="T76" fmla="*/ 135 w 148"/>
                <a:gd name="T77" fmla="*/ 48 h 191"/>
                <a:gd name="T78" fmla="*/ 135 w 148"/>
                <a:gd name="T79" fmla="*/ 69 h 191"/>
                <a:gd name="T80" fmla="*/ 104 w 148"/>
                <a:gd name="T81" fmla="*/ 76 h 191"/>
                <a:gd name="T82" fmla="*/ 90 w 148"/>
                <a:gd name="T83" fmla="*/ 61 h 191"/>
                <a:gd name="T84" fmla="*/ 103 w 148"/>
                <a:gd name="T85" fmla="*/ 61 h 191"/>
                <a:gd name="T86" fmla="*/ 75 w 148"/>
                <a:gd name="T87" fmla="*/ 101 h 191"/>
                <a:gd name="T88" fmla="*/ 81 w 148"/>
                <a:gd name="T89" fmla="*/ 74 h 191"/>
                <a:gd name="T90" fmla="*/ 68 w 148"/>
                <a:gd name="T91" fmla="*/ 74 h 191"/>
                <a:gd name="T92" fmla="*/ 76 w 148"/>
                <a:gd name="T93" fmla="*/ 39 h 191"/>
                <a:gd name="T94" fmla="*/ 97 w 148"/>
                <a:gd name="T95" fmla="*/ 39 h 191"/>
                <a:gd name="T96" fmla="*/ 90 w 148"/>
                <a:gd name="T97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8" h="191">
                  <a:moveTo>
                    <a:pt x="130" y="111"/>
                  </a:moveTo>
                  <a:cubicBezTo>
                    <a:pt x="142" y="92"/>
                    <a:pt x="148" y="84"/>
                    <a:pt x="148" y="66"/>
                  </a:cubicBezTo>
                  <a:cubicBezTo>
                    <a:pt x="148" y="30"/>
                    <a:pt x="118" y="0"/>
                    <a:pt x="82" y="0"/>
                  </a:cubicBezTo>
                  <a:cubicBezTo>
                    <a:pt x="68" y="0"/>
                    <a:pt x="55" y="4"/>
                    <a:pt x="45" y="11"/>
                  </a:cubicBezTo>
                  <a:cubicBezTo>
                    <a:pt x="45" y="11"/>
                    <a:pt x="44" y="11"/>
                    <a:pt x="44" y="11"/>
                  </a:cubicBezTo>
                  <a:cubicBezTo>
                    <a:pt x="44" y="11"/>
                    <a:pt x="44" y="12"/>
                    <a:pt x="43" y="12"/>
                  </a:cubicBezTo>
                  <a:cubicBezTo>
                    <a:pt x="37" y="17"/>
                    <a:pt x="32" y="21"/>
                    <a:pt x="28" y="28"/>
                  </a:cubicBezTo>
                  <a:cubicBezTo>
                    <a:pt x="23" y="35"/>
                    <a:pt x="19" y="44"/>
                    <a:pt x="17" y="52"/>
                  </a:cubicBezTo>
                  <a:cubicBezTo>
                    <a:pt x="14" y="67"/>
                    <a:pt x="20" y="67"/>
                    <a:pt x="20" y="74"/>
                  </a:cubicBezTo>
                  <a:cubicBezTo>
                    <a:pt x="20" y="79"/>
                    <a:pt x="11" y="89"/>
                    <a:pt x="2" y="101"/>
                  </a:cubicBezTo>
                  <a:cubicBezTo>
                    <a:pt x="0" y="104"/>
                    <a:pt x="1" y="110"/>
                    <a:pt x="7" y="110"/>
                  </a:cubicBezTo>
                  <a:cubicBezTo>
                    <a:pt x="18" y="110"/>
                    <a:pt x="18" y="110"/>
                    <a:pt x="18" y="110"/>
                  </a:cubicBezTo>
                  <a:cubicBezTo>
                    <a:pt x="25" y="110"/>
                    <a:pt x="20" y="117"/>
                    <a:pt x="19" y="118"/>
                  </a:cubicBezTo>
                  <a:cubicBezTo>
                    <a:pt x="19" y="119"/>
                    <a:pt x="22" y="122"/>
                    <a:pt x="22" y="122"/>
                  </a:cubicBezTo>
                  <a:cubicBezTo>
                    <a:pt x="22" y="122"/>
                    <a:pt x="18" y="126"/>
                    <a:pt x="20" y="129"/>
                  </a:cubicBezTo>
                  <a:cubicBezTo>
                    <a:pt x="21" y="129"/>
                    <a:pt x="26" y="128"/>
                    <a:pt x="25" y="132"/>
                  </a:cubicBezTo>
                  <a:cubicBezTo>
                    <a:pt x="21" y="149"/>
                    <a:pt x="30" y="152"/>
                    <a:pt x="35" y="152"/>
                  </a:cubicBezTo>
                  <a:cubicBezTo>
                    <a:pt x="38" y="152"/>
                    <a:pt x="41" y="151"/>
                    <a:pt x="44" y="150"/>
                  </a:cubicBezTo>
                  <a:cubicBezTo>
                    <a:pt x="47" y="150"/>
                    <a:pt x="49" y="150"/>
                    <a:pt x="51" y="150"/>
                  </a:cubicBezTo>
                  <a:cubicBezTo>
                    <a:pt x="58" y="150"/>
                    <a:pt x="61" y="153"/>
                    <a:pt x="60" y="159"/>
                  </a:cubicBezTo>
                  <a:cubicBezTo>
                    <a:pt x="58" y="164"/>
                    <a:pt x="59" y="167"/>
                    <a:pt x="58" y="170"/>
                  </a:cubicBezTo>
                  <a:cubicBezTo>
                    <a:pt x="57" y="174"/>
                    <a:pt x="49" y="191"/>
                    <a:pt x="49" y="191"/>
                  </a:cubicBezTo>
                  <a:cubicBezTo>
                    <a:pt x="49" y="191"/>
                    <a:pt x="62" y="181"/>
                    <a:pt x="89" y="170"/>
                  </a:cubicBezTo>
                  <a:cubicBezTo>
                    <a:pt x="115" y="159"/>
                    <a:pt x="131" y="162"/>
                    <a:pt x="131" y="162"/>
                  </a:cubicBezTo>
                  <a:cubicBezTo>
                    <a:pt x="131" y="162"/>
                    <a:pt x="118" y="131"/>
                    <a:pt x="130" y="111"/>
                  </a:cubicBezTo>
                  <a:close/>
                  <a:moveTo>
                    <a:pt x="104" y="76"/>
                  </a:moveTo>
                  <a:cubicBezTo>
                    <a:pt x="103" y="74"/>
                    <a:pt x="102" y="73"/>
                    <a:pt x="101" y="71"/>
                  </a:cubicBezTo>
                  <a:cubicBezTo>
                    <a:pt x="70" y="113"/>
                    <a:pt x="70" y="113"/>
                    <a:pt x="70" y="113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6" y="58"/>
                    <a:pt x="64" y="58"/>
                    <a:pt x="62" y="59"/>
                  </a:cubicBezTo>
                  <a:cubicBezTo>
                    <a:pt x="37" y="62"/>
                    <a:pt x="30" y="36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9" y="14"/>
                    <a:pt x="70" y="10"/>
                    <a:pt x="82" y="10"/>
                  </a:cubicBezTo>
                  <a:cubicBezTo>
                    <a:pt x="106" y="10"/>
                    <a:pt x="127" y="26"/>
                    <a:pt x="135" y="48"/>
                  </a:cubicBezTo>
                  <a:cubicBezTo>
                    <a:pt x="138" y="57"/>
                    <a:pt x="138" y="63"/>
                    <a:pt x="135" y="69"/>
                  </a:cubicBezTo>
                  <a:cubicBezTo>
                    <a:pt x="130" y="82"/>
                    <a:pt x="108" y="82"/>
                    <a:pt x="104" y="76"/>
                  </a:cubicBezTo>
                  <a:close/>
                  <a:moveTo>
                    <a:pt x="90" y="61"/>
                  </a:moveTo>
                  <a:cubicBezTo>
                    <a:pt x="103" y="61"/>
                    <a:pt x="103" y="61"/>
                    <a:pt x="103" y="6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97" y="39"/>
                    <a:pt x="97" y="39"/>
                    <a:pt x="97" y="39"/>
                  </a:cubicBezTo>
                  <a:lnTo>
                    <a:pt x="90" y="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8" name="Freeform 90"/>
            <p:cNvSpPr>
              <a:spLocks noEditPoints="1"/>
            </p:cNvSpPr>
            <p:nvPr/>
          </p:nvSpPr>
          <p:spPr bwMode="auto">
            <a:xfrm>
              <a:off x="7160415" y="1824370"/>
              <a:ext cx="275905" cy="228431"/>
            </a:xfrm>
            <a:custGeom>
              <a:avLst/>
              <a:gdLst>
                <a:gd name="T0" fmla="*/ 70 w 206"/>
                <a:gd name="T1" fmla="*/ 42 h 170"/>
                <a:gd name="T2" fmla="*/ 70 w 206"/>
                <a:gd name="T3" fmla="*/ 9 h 170"/>
                <a:gd name="T4" fmla="*/ 103 w 206"/>
                <a:gd name="T5" fmla="*/ 9 h 170"/>
                <a:gd name="T6" fmla="*/ 108 w 206"/>
                <a:gd name="T7" fmla="*/ 14 h 170"/>
                <a:gd name="T8" fmla="*/ 114 w 206"/>
                <a:gd name="T9" fmla="*/ 9 h 170"/>
                <a:gd name="T10" fmla="*/ 147 w 206"/>
                <a:gd name="T11" fmla="*/ 9 h 170"/>
                <a:gd name="T12" fmla="*/ 147 w 206"/>
                <a:gd name="T13" fmla="*/ 42 h 170"/>
                <a:gd name="T14" fmla="*/ 115 w 206"/>
                <a:gd name="T15" fmla="*/ 74 h 170"/>
                <a:gd name="T16" fmla="*/ 102 w 206"/>
                <a:gd name="T17" fmla="*/ 74 h 170"/>
                <a:gd name="T18" fmla="*/ 70 w 206"/>
                <a:gd name="T19" fmla="*/ 42 h 170"/>
                <a:gd name="T20" fmla="*/ 0 w 206"/>
                <a:gd name="T21" fmla="*/ 99 h 170"/>
                <a:gd name="T22" fmla="*/ 43 w 206"/>
                <a:gd name="T23" fmla="*/ 99 h 170"/>
                <a:gd name="T24" fmla="*/ 43 w 206"/>
                <a:gd name="T25" fmla="*/ 170 h 170"/>
                <a:gd name="T26" fmla="*/ 0 w 206"/>
                <a:gd name="T27" fmla="*/ 170 h 170"/>
                <a:gd name="T28" fmla="*/ 0 w 206"/>
                <a:gd name="T29" fmla="*/ 99 h 170"/>
                <a:gd name="T30" fmla="*/ 8 w 206"/>
                <a:gd name="T31" fmla="*/ 155 h 170"/>
                <a:gd name="T32" fmla="*/ 14 w 206"/>
                <a:gd name="T33" fmla="*/ 161 h 170"/>
                <a:gd name="T34" fmla="*/ 20 w 206"/>
                <a:gd name="T35" fmla="*/ 155 h 170"/>
                <a:gd name="T36" fmla="*/ 14 w 206"/>
                <a:gd name="T37" fmla="*/ 148 h 170"/>
                <a:gd name="T38" fmla="*/ 8 w 206"/>
                <a:gd name="T39" fmla="*/ 155 h 170"/>
                <a:gd name="T40" fmla="*/ 189 w 206"/>
                <a:gd name="T41" fmla="*/ 99 h 170"/>
                <a:gd name="T42" fmla="*/ 153 w 206"/>
                <a:gd name="T43" fmla="*/ 119 h 170"/>
                <a:gd name="T44" fmla="*/ 160 w 206"/>
                <a:gd name="T45" fmla="*/ 125 h 170"/>
                <a:gd name="T46" fmla="*/ 156 w 206"/>
                <a:gd name="T47" fmla="*/ 132 h 170"/>
                <a:gd name="T48" fmla="*/ 129 w 206"/>
                <a:gd name="T49" fmla="*/ 139 h 170"/>
                <a:gd name="T50" fmla="*/ 102 w 206"/>
                <a:gd name="T51" fmla="*/ 124 h 170"/>
                <a:gd name="T52" fmla="*/ 127 w 206"/>
                <a:gd name="T53" fmla="*/ 136 h 170"/>
                <a:gd name="T54" fmla="*/ 150 w 206"/>
                <a:gd name="T55" fmla="*/ 126 h 170"/>
                <a:gd name="T56" fmla="*/ 120 w 206"/>
                <a:gd name="T57" fmla="*/ 106 h 170"/>
                <a:gd name="T58" fmla="*/ 92 w 206"/>
                <a:gd name="T59" fmla="*/ 95 h 170"/>
                <a:gd name="T60" fmla="*/ 55 w 206"/>
                <a:gd name="T61" fmla="*/ 103 h 170"/>
                <a:gd name="T62" fmla="*/ 48 w 206"/>
                <a:gd name="T63" fmla="*/ 103 h 170"/>
                <a:gd name="T64" fmla="*/ 48 w 206"/>
                <a:gd name="T65" fmla="*/ 151 h 170"/>
                <a:gd name="T66" fmla="*/ 62 w 206"/>
                <a:gd name="T67" fmla="*/ 151 h 170"/>
                <a:gd name="T68" fmla="*/ 83 w 206"/>
                <a:gd name="T69" fmla="*/ 153 h 170"/>
                <a:gd name="T70" fmla="*/ 119 w 206"/>
                <a:gd name="T71" fmla="*/ 164 h 170"/>
                <a:gd name="T72" fmla="*/ 145 w 206"/>
                <a:gd name="T73" fmla="*/ 156 h 170"/>
                <a:gd name="T74" fmla="*/ 173 w 206"/>
                <a:gd name="T75" fmla="*/ 136 h 170"/>
                <a:gd name="T76" fmla="*/ 202 w 206"/>
                <a:gd name="T77" fmla="*/ 111 h 170"/>
                <a:gd name="T78" fmla="*/ 189 w 206"/>
                <a:gd name="T79" fmla="*/ 9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6" h="170">
                  <a:moveTo>
                    <a:pt x="70" y="42"/>
                  </a:moveTo>
                  <a:cubicBezTo>
                    <a:pt x="61" y="33"/>
                    <a:pt x="61" y="18"/>
                    <a:pt x="70" y="9"/>
                  </a:cubicBezTo>
                  <a:cubicBezTo>
                    <a:pt x="79" y="0"/>
                    <a:pt x="94" y="0"/>
                    <a:pt x="103" y="9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23" y="0"/>
                    <a:pt x="138" y="0"/>
                    <a:pt x="147" y="9"/>
                  </a:cubicBezTo>
                  <a:cubicBezTo>
                    <a:pt x="156" y="18"/>
                    <a:pt x="156" y="33"/>
                    <a:pt x="147" y="42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1" y="77"/>
                    <a:pt x="105" y="77"/>
                    <a:pt x="102" y="74"/>
                  </a:cubicBezTo>
                  <a:lnTo>
                    <a:pt x="70" y="42"/>
                  </a:lnTo>
                  <a:close/>
                  <a:moveTo>
                    <a:pt x="0" y="99"/>
                  </a:moveTo>
                  <a:cubicBezTo>
                    <a:pt x="43" y="99"/>
                    <a:pt x="43" y="99"/>
                    <a:pt x="43" y="99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0" y="170"/>
                    <a:pt x="0" y="170"/>
                    <a:pt x="0" y="170"/>
                  </a:cubicBezTo>
                  <a:lnTo>
                    <a:pt x="0" y="99"/>
                  </a:lnTo>
                  <a:close/>
                  <a:moveTo>
                    <a:pt x="8" y="155"/>
                  </a:moveTo>
                  <a:cubicBezTo>
                    <a:pt x="8" y="158"/>
                    <a:pt x="11" y="161"/>
                    <a:pt x="14" y="161"/>
                  </a:cubicBezTo>
                  <a:cubicBezTo>
                    <a:pt x="17" y="161"/>
                    <a:pt x="20" y="158"/>
                    <a:pt x="20" y="155"/>
                  </a:cubicBezTo>
                  <a:cubicBezTo>
                    <a:pt x="20" y="151"/>
                    <a:pt x="17" y="148"/>
                    <a:pt x="14" y="148"/>
                  </a:cubicBezTo>
                  <a:cubicBezTo>
                    <a:pt x="11" y="148"/>
                    <a:pt x="8" y="151"/>
                    <a:pt x="8" y="155"/>
                  </a:cubicBezTo>
                  <a:moveTo>
                    <a:pt x="189" y="99"/>
                  </a:moveTo>
                  <a:cubicBezTo>
                    <a:pt x="179" y="98"/>
                    <a:pt x="153" y="119"/>
                    <a:pt x="153" y="119"/>
                  </a:cubicBezTo>
                  <a:cubicBezTo>
                    <a:pt x="153" y="119"/>
                    <a:pt x="157" y="123"/>
                    <a:pt x="160" y="125"/>
                  </a:cubicBezTo>
                  <a:cubicBezTo>
                    <a:pt x="162" y="126"/>
                    <a:pt x="159" y="130"/>
                    <a:pt x="156" y="132"/>
                  </a:cubicBezTo>
                  <a:cubicBezTo>
                    <a:pt x="152" y="135"/>
                    <a:pt x="139" y="142"/>
                    <a:pt x="129" y="139"/>
                  </a:cubicBezTo>
                  <a:cubicBezTo>
                    <a:pt x="119" y="136"/>
                    <a:pt x="102" y="124"/>
                    <a:pt x="102" y="124"/>
                  </a:cubicBezTo>
                  <a:cubicBezTo>
                    <a:pt x="102" y="124"/>
                    <a:pt x="118" y="132"/>
                    <a:pt x="127" y="136"/>
                  </a:cubicBezTo>
                  <a:cubicBezTo>
                    <a:pt x="136" y="139"/>
                    <a:pt x="154" y="129"/>
                    <a:pt x="150" y="126"/>
                  </a:cubicBezTo>
                  <a:cubicBezTo>
                    <a:pt x="146" y="122"/>
                    <a:pt x="132" y="116"/>
                    <a:pt x="120" y="106"/>
                  </a:cubicBezTo>
                  <a:cubicBezTo>
                    <a:pt x="115" y="101"/>
                    <a:pt x="102" y="95"/>
                    <a:pt x="92" y="95"/>
                  </a:cubicBezTo>
                  <a:cubicBezTo>
                    <a:pt x="82" y="95"/>
                    <a:pt x="63" y="103"/>
                    <a:pt x="55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51"/>
                    <a:pt x="48" y="151"/>
                    <a:pt x="48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9" y="151"/>
                    <a:pt x="79" y="151"/>
                    <a:pt x="83" y="153"/>
                  </a:cubicBezTo>
                  <a:cubicBezTo>
                    <a:pt x="87" y="155"/>
                    <a:pt x="112" y="164"/>
                    <a:pt x="119" y="164"/>
                  </a:cubicBezTo>
                  <a:cubicBezTo>
                    <a:pt x="126" y="164"/>
                    <a:pt x="137" y="161"/>
                    <a:pt x="145" y="156"/>
                  </a:cubicBezTo>
                  <a:cubicBezTo>
                    <a:pt x="153" y="150"/>
                    <a:pt x="167" y="141"/>
                    <a:pt x="173" y="136"/>
                  </a:cubicBezTo>
                  <a:cubicBezTo>
                    <a:pt x="179" y="131"/>
                    <a:pt x="199" y="115"/>
                    <a:pt x="202" y="111"/>
                  </a:cubicBezTo>
                  <a:cubicBezTo>
                    <a:pt x="206" y="108"/>
                    <a:pt x="199" y="100"/>
                    <a:pt x="189" y="9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9" name="Freeform 20"/>
            <p:cNvSpPr>
              <a:spLocks noEditPoints="1"/>
            </p:cNvSpPr>
            <p:nvPr/>
          </p:nvSpPr>
          <p:spPr bwMode="auto">
            <a:xfrm>
              <a:off x="6098108" y="1975859"/>
              <a:ext cx="248417" cy="250605"/>
            </a:xfrm>
            <a:custGeom>
              <a:avLst/>
              <a:gdLst>
                <a:gd name="T0" fmla="*/ 188 w 192"/>
                <a:gd name="T1" fmla="*/ 15 h 193"/>
                <a:gd name="T2" fmla="*/ 177 w 192"/>
                <a:gd name="T3" fmla="*/ 5 h 193"/>
                <a:gd name="T4" fmla="*/ 161 w 192"/>
                <a:gd name="T5" fmla="*/ 5 h 193"/>
                <a:gd name="T6" fmla="*/ 146 w 192"/>
                <a:gd name="T7" fmla="*/ 20 h 193"/>
                <a:gd name="T8" fmla="*/ 123 w 192"/>
                <a:gd name="T9" fmla="*/ 25 h 193"/>
                <a:gd name="T10" fmla="*/ 121 w 192"/>
                <a:gd name="T11" fmla="*/ 28 h 193"/>
                <a:gd name="T12" fmla="*/ 112 w 192"/>
                <a:gd name="T13" fmla="*/ 25 h 193"/>
                <a:gd name="T14" fmla="*/ 96 w 192"/>
                <a:gd name="T15" fmla="*/ 32 h 193"/>
                <a:gd name="T16" fmla="*/ 42 w 192"/>
                <a:gd name="T17" fmla="*/ 87 h 193"/>
                <a:gd name="T18" fmla="*/ 41 w 192"/>
                <a:gd name="T19" fmla="*/ 90 h 193"/>
                <a:gd name="T20" fmla="*/ 42 w 192"/>
                <a:gd name="T21" fmla="*/ 91 h 193"/>
                <a:gd name="T22" fmla="*/ 44 w 192"/>
                <a:gd name="T23" fmla="*/ 92 h 193"/>
                <a:gd name="T24" fmla="*/ 60 w 192"/>
                <a:gd name="T25" fmla="*/ 84 h 193"/>
                <a:gd name="T26" fmla="*/ 59 w 192"/>
                <a:gd name="T27" fmla="*/ 78 h 193"/>
                <a:gd name="T28" fmla="*/ 101 w 192"/>
                <a:gd name="T29" fmla="*/ 37 h 193"/>
                <a:gd name="T30" fmla="*/ 112 w 192"/>
                <a:gd name="T31" fmla="*/ 31 h 193"/>
                <a:gd name="T32" fmla="*/ 117 w 192"/>
                <a:gd name="T33" fmla="*/ 32 h 193"/>
                <a:gd name="T34" fmla="*/ 94 w 192"/>
                <a:gd name="T35" fmla="*/ 55 h 193"/>
                <a:gd name="T36" fmla="*/ 94 w 192"/>
                <a:gd name="T37" fmla="*/ 55 h 193"/>
                <a:gd name="T38" fmla="*/ 37 w 192"/>
                <a:gd name="T39" fmla="*/ 112 h 193"/>
                <a:gd name="T40" fmla="*/ 33 w 192"/>
                <a:gd name="T41" fmla="*/ 116 h 193"/>
                <a:gd name="T42" fmla="*/ 4 w 192"/>
                <a:gd name="T43" fmla="*/ 174 h 193"/>
                <a:gd name="T44" fmla="*/ 5 w 192"/>
                <a:gd name="T45" fmla="*/ 176 h 193"/>
                <a:gd name="T46" fmla="*/ 1 w 192"/>
                <a:gd name="T47" fmla="*/ 186 h 193"/>
                <a:gd name="T48" fmla="*/ 7 w 192"/>
                <a:gd name="T49" fmla="*/ 191 h 193"/>
                <a:gd name="T50" fmla="*/ 17 w 192"/>
                <a:gd name="T51" fmla="*/ 188 h 193"/>
                <a:gd name="T52" fmla="*/ 19 w 192"/>
                <a:gd name="T53" fmla="*/ 189 h 193"/>
                <a:gd name="T54" fmla="*/ 76 w 192"/>
                <a:gd name="T55" fmla="*/ 160 h 193"/>
                <a:gd name="T56" fmla="*/ 80 w 192"/>
                <a:gd name="T57" fmla="*/ 156 h 193"/>
                <a:gd name="T58" fmla="*/ 125 w 192"/>
                <a:gd name="T59" fmla="*/ 112 h 193"/>
                <a:gd name="T60" fmla="*/ 141 w 192"/>
                <a:gd name="T61" fmla="*/ 96 h 193"/>
                <a:gd name="T62" fmla="*/ 167 w 192"/>
                <a:gd name="T63" fmla="*/ 69 h 193"/>
                <a:gd name="T64" fmla="*/ 173 w 192"/>
                <a:gd name="T65" fmla="*/ 47 h 193"/>
                <a:gd name="T66" fmla="*/ 188 w 192"/>
                <a:gd name="T67" fmla="*/ 31 h 193"/>
                <a:gd name="T68" fmla="*/ 188 w 192"/>
                <a:gd name="T69" fmla="*/ 15 h 193"/>
                <a:gd name="T70" fmla="*/ 21 w 192"/>
                <a:gd name="T71" fmla="*/ 180 h 193"/>
                <a:gd name="T72" fmla="*/ 13 w 192"/>
                <a:gd name="T73" fmla="*/ 172 h 193"/>
                <a:gd name="T74" fmla="*/ 38 w 192"/>
                <a:gd name="T75" fmla="*/ 122 h 193"/>
                <a:gd name="T76" fmla="*/ 71 w 192"/>
                <a:gd name="T77" fmla="*/ 155 h 193"/>
                <a:gd name="T78" fmla="*/ 21 w 192"/>
                <a:gd name="T79" fmla="*/ 180 h 193"/>
                <a:gd name="T80" fmla="*/ 162 w 192"/>
                <a:gd name="T81" fmla="*/ 64 h 193"/>
                <a:gd name="T82" fmla="*/ 133 w 192"/>
                <a:gd name="T83" fmla="*/ 92 h 193"/>
                <a:gd name="T84" fmla="*/ 84 w 192"/>
                <a:gd name="T85" fmla="*/ 141 h 193"/>
                <a:gd name="T86" fmla="*/ 52 w 192"/>
                <a:gd name="T87" fmla="*/ 108 h 193"/>
                <a:gd name="T88" fmla="*/ 129 w 192"/>
                <a:gd name="T89" fmla="*/ 31 h 193"/>
                <a:gd name="T90" fmla="*/ 142 w 192"/>
                <a:gd name="T91" fmla="*/ 27 h 193"/>
                <a:gd name="T92" fmla="*/ 166 w 192"/>
                <a:gd name="T93" fmla="*/ 51 h 193"/>
                <a:gd name="T94" fmla="*/ 162 w 192"/>
                <a:gd name="T95" fmla="*/ 64 h 193"/>
                <a:gd name="T96" fmla="*/ 182 w 192"/>
                <a:gd name="T97" fmla="*/ 26 h 193"/>
                <a:gd name="T98" fmla="*/ 167 w 192"/>
                <a:gd name="T99" fmla="*/ 41 h 193"/>
                <a:gd name="T100" fmla="*/ 152 w 192"/>
                <a:gd name="T101" fmla="*/ 26 h 193"/>
                <a:gd name="T102" fmla="*/ 167 w 192"/>
                <a:gd name="T103" fmla="*/ 11 h 193"/>
                <a:gd name="T104" fmla="*/ 172 w 192"/>
                <a:gd name="T105" fmla="*/ 11 h 193"/>
                <a:gd name="T106" fmla="*/ 182 w 192"/>
                <a:gd name="T107" fmla="*/ 21 h 193"/>
                <a:gd name="T108" fmla="*/ 182 w 192"/>
                <a:gd name="T109" fmla="*/ 2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2" h="193">
                  <a:moveTo>
                    <a:pt x="188" y="15"/>
                  </a:moveTo>
                  <a:cubicBezTo>
                    <a:pt x="177" y="5"/>
                    <a:pt x="177" y="5"/>
                    <a:pt x="177" y="5"/>
                  </a:cubicBezTo>
                  <a:cubicBezTo>
                    <a:pt x="173" y="0"/>
                    <a:pt x="166" y="0"/>
                    <a:pt x="161" y="5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0" y="16"/>
                    <a:pt x="128" y="20"/>
                    <a:pt x="123" y="25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19" y="26"/>
                    <a:pt x="116" y="25"/>
                    <a:pt x="112" y="25"/>
                  </a:cubicBezTo>
                  <a:cubicBezTo>
                    <a:pt x="107" y="25"/>
                    <a:pt x="101" y="27"/>
                    <a:pt x="96" y="32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1" y="88"/>
                    <a:pt x="41" y="89"/>
                    <a:pt x="41" y="90"/>
                  </a:cubicBezTo>
                  <a:cubicBezTo>
                    <a:pt x="41" y="90"/>
                    <a:pt x="42" y="91"/>
                    <a:pt x="42" y="91"/>
                  </a:cubicBezTo>
                  <a:cubicBezTo>
                    <a:pt x="43" y="92"/>
                    <a:pt x="43" y="92"/>
                    <a:pt x="44" y="92"/>
                  </a:cubicBezTo>
                  <a:cubicBezTo>
                    <a:pt x="49" y="92"/>
                    <a:pt x="60" y="91"/>
                    <a:pt x="60" y="84"/>
                  </a:cubicBezTo>
                  <a:cubicBezTo>
                    <a:pt x="60" y="82"/>
                    <a:pt x="60" y="79"/>
                    <a:pt x="59" y="78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4" y="33"/>
                    <a:pt x="108" y="31"/>
                    <a:pt x="112" y="31"/>
                  </a:cubicBezTo>
                  <a:cubicBezTo>
                    <a:pt x="114" y="31"/>
                    <a:pt x="115" y="32"/>
                    <a:pt x="117" y="32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14" y="134"/>
                    <a:pt x="4" y="174"/>
                    <a:pt x="4" y="174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0" y="191"/>
                    <a:pt x="2" y="193"/>
                    <a:pt x="7" y="191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9" y="189"/>
                    <a:pt x="58" y="178"/>
                    <a:pt x="76" y="160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67" y="69"/>
                    <a:pt x="167" y="69"/>
                    <a:pt x="167" y="69"/>
                  </a:cubicBezTo>
                  <a:cubicBezTo>
                    <a:pt x="172" y="64"/>
                    <a:pt x="176" y="53"/>
                    <a:pt x="173" y="47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92" y="27"/>
                    <a:pt x="192" y="20"/>
                    <a:pt x="188" y="15"/>
                  </a:cubicBezTo>
                  <a:close/>
                  <a:moveTo>
                    <a:pt x="21" y="180"/>
                  </a:moveTo>
                  <a:cubicBezTo>
                    <a:pt x="13" y="172"/>
                    <a:pt x="13" y="172"/>
                    <a:pt x="13" y="172"/>
                  </a:cubicBezTo>
                  <a:cubicBezTo>
                    <a:pt x="16" y="162"/>
                    <a:pt x="25" y="135"/>
                    <a:pt x="38" y="122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58" y="168"/>
                    <a:pt x="31" y="177"/>
                    <a:pt x="21" y="180"/>
                  </a:cubicBezTo>
                  <a:close/>
                  <a:moveTo>
                    <a:pt x="162" y="64"/>
                  </a:moveTo>
                  <a:cubicBezTo>
                    <a:pt x="133" y="92"/>
                    <a:pt x="133" y="92"/>
                    <a:pt x="133" y="92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2" y="28"/>
                    <a:pt x="140" y="26"/>
                    <a:pt x="142" y="27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7" y="53"/>
                    <a:pt x="165" y="60"/>
                    <a:pt x="162" y="64"/>
                  </a:cubicBezTo>
                  <a:close/>
                  <a:moveTo>
                    <a:pt x="182" y="26"/>
                  </a:moveTo>
                  <a:cubicBezTo>
                    <a:pt x="167" y="41"/>
                    <a:pt x="167" y="41"/>
                    <a:pt x="167" y="41"/>
                  </a:cubicBezTo>
                  <a:cubicBezTo>
                    <a:pt x="152" y="26"/>
                    <a:pt x="152" y="26"/>
                    <a:pt x="152" y="26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8" y="9"/>
                    <a:pt x="171" y="9"/>
                    <a:pt x="172" y="11"/>
                  </a:cubicBezTo>
                  <a:cubicBezTo>
                    <a:pt x="182" y="21"/>
                    <a:pt x="182" y="21"/>
                    <a:pt x="182" y="21"/>
                  </a:cubicBezTo>
                  <a:cubicBezTo>
                    <a:pt x="184" y="22"/>
                    <a:pt x="184" y="24"/>
                    <a:pt x="182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70" name="Freeform 18"/>
            <p:cNvSpPr>
              <a:spLocks noEditPoints="1"/>
            </p:cNvSpPr>
            <p:nvPr/>
          </p:nvSpPr>
          <p:spPr bwMode="auto">
            <a:xfrm>
              <a:off x="4830613" y="1735087"/>
              <a:ext cx="132782" cy="205398"/>
            </a:xfrm>
            <a:custGeom>
              <a:avLst/>
              <a:gdLst>
                <a:gd name="T0" fmla="*/ 78 w 108"/>
                <a:gd name="T1" fmla="*/ 144 h 167"/>
                <a:gd name="T2" fmla="*/ 34 w 108"/>
                <a:gd name="T3" fmla="*/ 148 h 167"/>
                <a:gd name="T4" fmla="*/ 30 w 108"/>
                <a:gd name="T5" fmla="*/ 143 h 167"/>
                <a:gd name="T6" fmla="*/ 74 w 108"/>
                <a:gd name="T7" fmla="*/ 139 h 167"/>
                <a:gd name="T8" fmla="*/ 74 w 108"/>
                <a:gd name="T9" fmla="*/ 151 h 167"/>
                <a:gd name="T10" fmla="*/ 30 w 108"/>
                <a:gd name="T11" fmla="*/ 155 h 167"/>
                <a:gd name="T12" fmla="*/ 34 w 108"/>
                <a:gd name="T13" fmla="*/ 161 h 167"/>
                <a:gd name="T14" fmla="*/ 38 w 108"/>
                <a:gd name="T15" fmla="*/ 163 h 167"/>
                <a:gd name="T16" fmla="*/ 66 w 108"/>
                <a:gd name="T17" fmla="*/ 167 h 167"/>
                <a:gd name="T18" fmla="*/ 70 w 108"/>
                <a:gd name="T19" fmla="*/ 161 h 167"/>
                <a:gd name="T20" fmla="*/ 78 w 108"/>
                <a:gd name="T21" fmla="*/ 157 h 167"/>
                <a:gd name="T22" fmla="*/ 74 w 108"/>
                <a:gd name="T23" fmla="*/ 151 h 167"/>
                <a:gd name="T24" fmla="*/ 34 w 108"/>
                <a:gd name="T25" fmla="*/ 128 h 167"/>
                <a:gd name="T26" fmla="*/ 30 w 108"/>
                <a:gd name="T27" fmla="*/ 132 h 167"/>
                <a:gd name="T28" fmla="*/ 74 w 108"/>
                <a:gd name="T29" fmla="*/ 136 h 167"/>
                <a:gd name="T30" fmla="*/ 78 w 108"/>
                <a:gd name="T31" fmla="*/ 132 h 167"/>
                <a:gd name="T32" fmla="*/ 108 w 108"/>
                <a:gd name="T33" fmla="*/ 54 h 167"/>
                <a:gd name="T34" fmla="*/ 76 w 108"/>
                <a:gd name="T35" fmla="*/ 124 h 167"/>
                <a:gd name="T36" fmla="*/ 15 w 108"/>
                <a:gd name="T37" fmla="*/ 91 h 167"/>
                <a:gd name="T38" fmla="*/ 54 w 108"/>
                <a:gd name="T39" fmla="*/ 0 h 167"/>
                <a:gd name="T40" fmla="*/ 54 w 108"/>
                <a:gd name="T41" fmla="*/ 0 h 167"/>
                <a:gd name="T42" fmla="*/ 61 w 108"/>
                <a:gd name="T43" fmla="*/ 116 h 167"/>
                <a:gd name="T44" fmla="*/ 68 w 108"/>
                <a:gd name="T45" fmla="*/ 73 h 167"/>
                <a:gd name="T46" fmla="*/ 63 w 108"/>
                <a:gd name="T47" fmla="*/ 77 h 167"/>
                <a:gd name="T48" fmla="*/ 54 w 108"/>
                <a:gd name="T49" fmla="*/ 69 h 167"/>
                <a:gd name="T50" fmla="*/ 45 w 108"/>
                <a:gd name="T51" fmla="*/ 77 h 167"/>
                <a:gd name="T52" fmla="*/ 40 w 108"/>
                <a:gd name="T53" fmla="*/ 73 h 167"/>
                <a:gd name="T54" fmla="*/ 61 w 108"/>
                <a:gd name="T55" fmla="*/ 116 h 167"/>
                <a:gd name="T56" fmla="*/ 54 w 108"/>
                <a:gd name="T57" fmla="*/ 8 h 167"/>
                <a:gd name="T58" fmla="*/ 54 w 108"/>
                <a:gd name="T59" fmla="*/ 8 h 167"/>
                <a:gd name="T60" fmla="*/ 21 w 108"/>
                <a:gd name="T61" fmla="*/ 85 h 167"/>
                <a:gd name="T62" fmla="*/ 21 w 108"/>
                <a:gd name="T63" fmla="*/ 85 h 167"/>
                <a:gd name="T64" fmla="*/ 35 w 108"/>
                <a:gd name="T65" fmla="*/ 116 h 167"/>
                <a:gd name="T66" fmla="*/ 36 w 108"/>
                <a:gd name="T67" fmla="*/ 73 h 167"/>
                <a:gd name="T68" fmla="*/ 31 w 108"/>
                <a:gd name="T69" fmla="*/ 72 h 167"/>
                <a:gd name="T70" fmla="*/ 35 w 108"/>
                <a:gd name="T71" fmla="*/ 71 h 167"/>
                <a:gd name="T72" fmla="*/ 37 w 108"/>
                <a:gd name="T73" fmla="*/ 68 h 167"/>
                <a:gd name="T74" fmla="*/ 39 w 108"/>
                <a:gd name="T75" fmla="*/ 71 h 167"/>
                <a:gd name="T76" fmla="*/ 42 w 108"/>
                <a:gd name="T77" fmla="*/ 71 h 167"/>
                <a:gd name="T78" fmla="*/ 54 w 108"/>
                <a:gd name="T79" fmla="*/ 67 h 167"/>
                <a:gd name="T80" fmla="*/ 63 w 108"/>
                <a:gd name="T81" fmla="*/ 75 h 167"/>
                <a:gd name="T82" fmla="*/ 67 w 108"/>
                <a:gd name="T83" fmla="*/ 71 h 167"/>
                <a:gd name="T84" fmla="*/ 69 w 108"/>
                <a:gd name="T85" fmla="*/ 69 h 167"/>
                <a:gd name="T86" fmla="*/ 73 w 108"/>
                <a:gd name="T87" fmla="*/ 70 h 167"/>
                <a:gd name="T88" fmla="*/ 76 w 108"/>
                <a:gd name="T89" fmla="*/ 71 h 167"/>
                <a:gd name="T90" fmla="*/ 76 w 108"/>
                <a:gd name="T91" fmla="*/ 73 h 167"/>
                <a:gd name="T92" fmla="*/ 65 w 108"/>
                <a:gd name="T93" fmla="*/ 116 h 167"/>
                <a:gd name="T94" fmla="*/ 74 w 108"/>
                <a:gd name="T95" fmla="*/ 116 h 167"/>
                <a:gd name="T96" fmla="*/ 87 w 108"/>
                <a:gd name="T97" fmla="*/ 85 h 167"/>
                <a:gd name="T98" fmla="*/ 100 w 108"/>
                <a:gd name="T99" fmla="*/ 5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167">
                  <a:moveTo>
                    <a:pt x="78" y="143"/>
                  </a:moveTo>
                  <a:cubicBezTo>
                    <a:pt x="78" y="144"/>
                    <a:pt x="78" y="144"/>
                    <a:pt x="78" y="144"/>
                  </a:cubicBezTo>
                  <a:cubicBezTo>
                    <a:pt x="78" y="146"/>
                    <a:pt x="77" y="148"/>
                    <a:pt x="74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2" y="148"/>
                    <a:pt x="30" y="146"/>
                    <a:pt x="30" y="144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41"/>
                    <a:pt x="32" y="139"/>
                    <a:pt x="3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7" y="139"/>
                    <a:pt x="78" y="141"/>
                    <a:pt x="78" y="143"/>
                  </a:cubicBezTo>
                  <a:moveTo>
                    <a:pt x="74" y="151"/>
                  </a:moveTo>
                  <a:cubicBezTo>
                    <a:pt x="34" y="151"/>
                    <a:pt x="34" y="151"/>
                    <a:pt x="34" y="151"/>
                  </a:cubicBezTo>
                  <a:cubicBezTo>
                    <a:pt x="32" y="151"/>
                    <a:pt x="30" y="153"/>
                    <a:pt x="30" y="155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30" y="159"/>
                    <a:pt x="32" y="161"/>
                    <a:pt x="34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38" y="165"/>
                    <a:pt x="40" y="167"/>
                    <a:pt x="42" y="167"/>
                  </a:cubicBezTo>
                  <a:cubicBezTo>
                    <a:pt x="66" y="167"/>
                    <a:pt x="66" y="167"/>
                    <a:pt x="66" y="167"/>
                  </a:cubicBezTo>
                  <a:cubicBezTo>
                    <a:pt x="68" y="167"/>
                    <a:pt x="70" y="165"/>
                    <a:pt x="70" y="163"/>
                  </a:cubicBezTo>
                  <a:cubicBezTo>
                    <a:pt x="70" y="161"/>
                    <a:pt x="70" y="161"/>
                    <a:pt x="70" y="161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7" y="161"/>
                    <a:pt x="78" y="159"/>
                    <a:pt x="78" y="157"/>
                  </a:cubicBezTo>
                  <a:cubicBezTo>
                    <a:pt x="78" y="155"/>
                    <a:pt x="78" y="155"/>
                    <a:pt x="78" y="155"/>
                  </a:cubicBezTo>
                  <a:cubicBezTo>
                    <a:pt x="78" y="153"/>
                    <a:pt x="77" y="151"/>
                    <a:pt x="74" y="151"/>
                  </a:cubicBezTo>
                  <a:moveTo>
                    <a:pt x="74" y="128"/>
                  </a:moveTo>
                  <a:cubicBezTo>
                    <a:pt x="34" y="128"/>
                    <a:pt x="34" y="128"/>
                    <a:pt x="34" y="128"/>
                  </a:cubicBezTo>
                  <a:cubicBezTo>
                    <a:pt x="32" y="128"/>
                    <a:pt x="30" y="129"/>
                    <a:pt x="30" y="132"/>
                  </a:cubicBezTo>
                  <a:cubicBezTo>
                    <a:pt x="30" y="132"/>
                    <a:pt x="30" y="132"/>
                    <a:pt x="30" y="132"/>
                  </a:cubicBezTo>
                  <a:cubicBezTo>
                    <a:pt x="30" y="134"/>
                    <a:pt x="32" y="136"/>
                    <a:pt x="34" y="136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7" y="136"/>
                    <a:pt x="78" y="134"/>
                    <a:pt x="78" y="132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8" y="129"/>
                    <a:pt x="77" y="128"/>
                    <a:pt x="74" y="128"/>
                  </a:cubicBezTo>
                  <a:moveTo>
                    <a:pt x="108" y="54"/>
                  </a:moveTo>
                  <a:cubicBezTo>
                    <a:pt x="108" y="68"/>
                    <a:pt x="102" y="81"/>
                    <a:pt x="93" y="91"/>
                  </a:cubicBezTo>
                  <a:cubicBezTo>
                    <a:pt x="76" y="111"/>
                    <a:pt x="86" y="124"/>
                    <a:pt x="76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22" y="124"/>
                    <a:pt x="33" y="111"/>
                    <a:pt x="15" y="91"/>
                  </a:cubicBezTo>
                  <a:cubicBezTo>
                    <a:pt x="6" y="81"/>
                    <a:pt x="0" y="68"/>
                    <a:pt x="0" y="54"/>
                  </a:cubicBezTo>
                  <a:cubicBezTo>
                    <a:pt x="0" y="24"/>
                    <a:pt x="2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84" y="0"/>
                    <a:pt x="108" y="24"/>
                    <a:pt x="108" y="54"/>
                  </a:cubicBezTo>
                  <a:moveTo>
                    <a:pt x="61" y="116"/>
                  </a:moveTo>
                  <a:cubicBezTo>
                    <a:pt x="69" y="73"/>
                    <a:pt x="69" y="73"/>
                    <a:pt x="69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3" y="77"/>
                    <a:pt x="62" y="77"/>
                    <a:pt x="62" y="77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6" y="77"/>
                    <a:pt x="46" y="77"/>
                    <a:pt x="45" y="77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7" y="116"/>
                    <a:pt x="47" y="116"/>
                    <a:pt x="47" y="116"/>
                  </a:cubicBezTo>
                  <a:lnTo>
                    <a:pt x="61" y="116"/>
                  </a:lnTo>
                  <a:close/>
                  <a:moveTo>
                    <a:pt x="100" y="54"/>
                  </a:moveTo>
                  <a:cubicBezTo>
                    <a:pt x="100" y="29"/>
                    <a:pt x="79" y="8"/>
                    <a:pt x="54" y="8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29" y="8"/>
                    <a:pt x="8" y="29"/>
                    <a:pt x="8" y="54"/>
                  </a:cubicBezTo>
                  <a:cubicBezTo>
                    <a:pt x="8" y="66"/>
                    <a:pt x="13" y="77"/>
                    <a:pt x="21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32" y="99"/>
                    <a:pt x="34" y="110"/>
                    <a:pt x="35" y="11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2" y="73"/>
                    <a:pt x="31" y="73"/>
                    <a:pt x="31" y="72"/>
                  </a:cubicBezTo>
                  <a:cubicBezTo>
                    <a:pt x="31" y="71"/>
                    <a:pt x="32" y="71"/>
                    <a:pt x="32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69"/>
                    <a:pt x="36" y="68"/>
                    <a:pt x="37" y="68"/>
                  </a:cubicBezTo>
                  <a:cubicBezTo>
                    <a:pt x="38" y="67"/>
                    <a:pt x="39" y="68"/>
                    <a:pt x="39" y="69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67"/>
                    <a:pt x="55" y="67"/>
                    <a:pt x="55" y="67"/>
                  </a:cubicBezTo>
                  <a:cubicBezTo>
                    <a:pt x="63" y="75"/>
                    <a:pt x="63" y="75"/>
                    <a:pt x="63" y="75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6" y="71"/>
                    <a:pt x="67" y="71"/>
                    <a:pt x="67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8"/>
                    <a:pt x="70" y="67"/>
                    <a:pt x="72" y="68"/>
                  </a:cubicBezTo>
                  <a:cubicBezTo>
                    <a:pt x="73" y="68"/>
                    <a:pt x="73" y="69"/>
                    <a:pt x="73" y="70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76" y="71"/>
                    <a:pt x="77" y="71"/>
                    <a:pt x="77" y="72"/>
                  </a:cubicBezTo>
                  <a:cubicBezTo>
                    <a:pt x="77" y="73"/>
                    <a:pt x="76" y="73"/>
                    <a:pt x="76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0"/>
                    <a:pt x="76" y="99"/>
                    <a:pt x="87" y="8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95" y="77"/>
                    <a:pt x="100" y="66"/>
                    <a:pt x="100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71" name="Freeform 240"/>
            <p:cNvSpPr>
              <a:spLocks/>
            </p:cNvSpPr>
            <p:nvPr/>
          </p:nvSpPr>
          <p:spPr bwMode="auto">
            <a:xfrm>
              <a:off x="7760834" y="2000352"/>
              <a:ext cx="161241" cy="153596"/>
            </a:xfrm>
            <a:custGeom>
              <a:avLst/>
              <a:gdLst>
                <a:gd name="T0" fmla="*/ 90 w 196"/>
                <a:gd name="T1" fmla="*/ 9 h 187"/>
                <a:gd name="T2" fmla="*/ 106 w 196"/>
                <a:gd name="T3" fmla="*/ 9 h 187"/>
                <a:gd name="T4" fmla="*/ 122 w 196"/>
                <a:gd name="T5" fmla="*/ 42 h 187"/>
                <a:gd name="T6" fmla="*/ 147 w 196"/>
                <a:gd name="T7" fmla="*/ 61 h 187"/>
                <a:gd name="T8" fmla="*/ 184 w 196"/>
                <a:gd name="T9" fmla="*/ 66 h 187"/>
                <a:gd name="T10" fmla="*/ 189 w 196"/>
                <a:gd name="T11" fmla="*/ 81 h 187"/>
                <a:gd name="T12" fmla="*/ 162 w 196"/>
                <a:gd name="T13" fmla="*/ 107 h 187"/>
                <a:gd name="T14" fmla="*/ 153 w 196"/>
                <a:gd name="T15" fmla="*/ 136 h 187"/>
                <a:gd name="T16" fmla="*/ 159 w 196"/>
                <a:gd name="T17" fmla="*/ 173 h 187"/>
                <a:gd name="T18" fmla="*/ 146 w 196"/>
                <a:gd name="T19" fmla="*/ 182 h 187"/>
                <a:gd name="T20" fmla="*/ 113 w 196"/>
                <a:gd name="T21" fmla="*/ 165 h 187"/>
                <a:gd name="T22" fmla="*/ 82 w 196"/>
                <a:gd name="T23" fmla="*/ 165 h 187"/>
                <a:gd name="T24" fmla="*/ 49 w 196"/>
                <a:gd name="T25" fmla="*/ 182 h 187"/>
                <a:gd name="T26" fmla="*/ 37 w 196"/>
                <a:gd name="T27" fmla="*/ 173 h 187"/>
                <a:gd name="T28" fmla="*/ 43 w 196"/>
                <a:gd name="T29" fmla="*/ 136 h 187"/>
                <a:gd name="T30" fmla="*/ 34 w 196"/>
                <a:gd name="T31" fmla="*/ 107 h 187"/>
                <a:gd name="T32" fmla="*/ 7 w 196"/>
                <a:gd name="T33" fmla="*/ 81 h 187"/>
                <a:gd name="T34" fmla="*/ 11 w 196"/>
                <a:gd name="T35" fmla="*/ 66 h 187"/>
                <a:gd name="T36" fmla="*/ 49 w 196"/>
                <a:gd name="T37" fmla="*/ 61 h 187"/>
                <a:gd name="T38" fmla="*/ 74 w 196"/>
                <a:gd name="T39" fmla="*/ 42 h 187"/>
                <a:gd name="T40" fmla="*/ 90 w 196"/>
                <a:gd name="T41" fmla="*/ 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187">
                  <a:moveTo>
                    <a:pt x="90" y="9"/>
                  </a:moveTo>
                  <a:cubicBezTo>
                    <a:pt x="94" y="0"/>
                    <a:pt x="101" y="0"/>
                    <a:pt x="106" y="9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6" y="51"/>
                    <a:pt x="138" y="59"/>
                    <a:pt x="147" y="61"/>
                  </a:cubicBezTo>
                  <a:cubicBezTo>
                    <a:pt x="184" y="66"/>
                    <a:pt x="184" y="66"/>
                    <a:pt x="184" y="66"/>
                  </a:cubicBezTo>
                  <a:cubicBezTo>
                    <a:pt x="194" y="67"/>
                    <a:pt x="196" y="74"/>
                    <a:pt x="189" y="81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55" y="114"/>
                    <a:pt x="151" y="127"/>
                    <a:pt x="153" y="136"/>
                  </a:cubicBezTo>
                  <a:cubicBezTo>
                    <a:pt x="159" y="173"/>
                    <a:pt x="159" y="173"/>
                    <a:pt x="159" y="173"/>
                  </a:cubicBezTo>
                  <a:cubicBezTo>
                    <a:pt x="161" y="183"/>
                    <a:pt x="155" y="187"/>
                    <a:pt x="146" y="182"/>
                  </a:cubicBezTo>
                  <a:cubicBezTo>
                    <a:pt x="113" y="165"/>
                    <a:pt x="113" y="165"/>
                    <a:pt x="113" y="165"/>
                  </a:cubicBezTo>
                  <a:cubicBezTo>
                    <a:pt x="105" y="160"/>
                    <a:pt x="91" y="160"/>
                    <a:pt x="82" y="165"/>
                  </a:cubicBezTo>
                  <a:cubicBezTo>
                    <a:pt x="49" y="182"/>
                    <a:pt x="49" y="182"/>
                    <a:pt x="49" y="182"/>
                  </a:cubicBezTo>
                  <a:cubicBezTo>
                    <a:pt x="41" y="187"/>
                    <a:pt x="35" y="183"/>
                    <a:pt x="37" y="173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5" y="127"/>
                    <a:pt x="40" y="114"/>
                    <a:pt x="34" y="107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74"/>
                    <a:pt x="2" y="67"/>
                    <a:pt x="11" y="66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8" y="59"/>
                    <a:pt x="69" y="51"/>
                    <a:pt x="74" y="42"/>
                  </a:cubicBezTo>
                  <a:lnTo>
                    <a:pt x="9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  <p:sp>
        <p:nvSpPr>
          <p:cNvPr id="98" name="TextBox 97"/>
          <p:cNvSpPr txBox="1"/>
          <p:nvPr/>
        </p:nvSpPr>
        <p:spPr>
          <a:xfrm>
            <a:off x="7915731" y="225720"/>
            <a:ext cx="39741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ID" sz="14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itchFamily="2" charset="77"/>
                <a:cs typeface="Poppins SemiBold" pitchFamily="2" charset="77"/>
              </a:rPr>
              <a:t>ARQUITECTURA DE KUBERNETES</a:t>
            </a:r>
          </a:p>
        </p:txBody>
      </p:sp>
      <p:sp>
        <p:nvSpPr>
          <p:cNvPr id="4" name="TextBox 15">
            <a:extLst>
              <a:ext uri="{FF2B5EF4-FFF2-40B4-BE49-F238E27FC236}">
                <a16:creationId xmlns:a16="http://schemas.microsoft.com/office/drawing/2014/main" id="{3F99735D-35F9-9A2F-BBAB-A283283F9087}"/>
              </a:ext>
            </a:extLst>
          </p:cNvPr>
          <p:cNvSpPr txBox="1"/>
          <p:nvPr/>
        </p:nvSpPr>
        <p:spPr>
          <a:xfrm>
            <a:off x="565707" y="502333"/>
            <a:ext cx="4934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28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SemiBold" pitchFamily="2" charset="77"/>
                <a:cs typeface="Poppins SemiBold" pitchFamily="2" charset="77"/>
              </a:rPr>
              <a:t>¿QUE ES UN VOLUMEN?</a:t>
            </a:r>
          </a:p>
        </p:txBody>
      </p:sp>
    </p:spTree>
    <p:extLst>
      <p:ext uri="{BB962C8B-B14F-4D97-AF65-F5344CB8AC3E}">
        <p14:creationId xmlns:p14="http://schemas.microsoft.com/office/powerpoint/2010/main" val="7378552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5" name="Group 804"/>
          <p:cNvGrpSpPr/>
          <p:nvPr/>
        </p:nvGrpSpPr>
        <p:grpSpPr>
          <a:xfrm>
            <a:off x="6301434" y="662823"/>
            <a:ext cx="3229377" cy="5548910"/>
            <a:chOff x="6301434" y="662823"/>
            <a:chExt cx="3229377" cy="5548910"/>
          </a:xfrm>
        </p:grpSpPr>
        <p:sp>
          <p:nvSpPr>
            <p:cNvPr id="148" name="Freeform 147"/>
            <p:cNvSpPr>
              <a:spLocks noEditPoints="1"/>
            </p:cNvSpPr>
            <p:nvPr/>
          </p:nvSpPr>
          <p:spPr bwMode="auto">
            <a:xfrm>
              <a:off x="7601201" y="4374217"/>
              <a:ext cx="548301" cy="618595"/>
            </a:xfrm>
            <a:custGeom>
              <a:avLst/>
              <a:gdLst>
                <a:gd name="T0" fmla="*/ 54 w 179"/>
                <a:gd name="T1" fmla="*/ 73 h 202"/>
                <a:gd name="T2" fmla="*/ 49 w 179"/>
                <a:gd name="T3" fmla="*/ 73 h 202"/>
                <a:gd name="T4" fmla="*/ 45 w 179"/>
                <a:gd name="T5" fmla="*/ 65 h 202"/>
                <a:gd name="T6" fmla="*/ 54 w 179"/>
                <a:gd name="T7" fmla="*/ 69 h 202"/>
                <a:gd name="T8" fmla="*/ 86 w 179"/>
                <a:gd name="T9" fmla="*/ 162 h 202"/>
                <a:gd name="T10" fmla="*/ 89 w 179"/>
                <a:gd name="T11" fmla="*/ 171 h 202"/>
                <a:gd name="T12" fmla="*/ 93 w 179"/>
                <a:gd name="T13" fmla="*/ 162 h 202"/>
                <a:gd name="T14" fmla="*/ 49 w 179"/>
                <a:gd name="T15" fmla="*/ 144 h 202"/>
                <a:gd name="T16" fmla="*/ 45 w 179"/>
                <a:gd name="T17" fmla="*/ 153 h 202"/>
                <a:gd name="T18" fmla="*/ 50 w 179"/>
                <a:gd name="T19" fmla="*/ 153 h 202"/>
                <a:gd name="T20" fmla="*/ 54 w 179"/>
                <a:gd name="T21" fmla="*/ 144 h 202"/>
                <a:gd name="T22" fmla="*/ 36 w 179"/>
                <a:gd name="T23" fmla="*/ 106 h 202"/>
                <a:gd name="T24" fmla="*/ 27 w 179"/>
                <a:gd name="T25" fmla="*/ 109 h 202"/>
                <a:gd name="T26" fmla="*/ 36 w 179"/>
                <a:gd name="T27" fmla="*/ 112 h 202"/>
                <a:gd name="T28" fmla="*/ 36 w 179"/>
                <a:gd name="T29" fmla="*/ 106 h 202"/>
                <a:gd name="T30" fmla="*/ 93 w 179"/>
                <a:gd name="T31" fmla="*/ 55 h 202"/>
                <a:gd name="T32" fmla="*/ 89 w 179"/>
                <a:gd name="T33" fmla="*/ 46 h 202"/>
                <a:gd name="T34" fmla="*/ 86 w 179"/>
                <a:gd name="T35" fmla="*/ 55 h 202"/>
                <a:gd name="T36" fmla="*/ 129 w 179"/>
                <a:gd name="T37" fmla="*/ 144 h 202"/>
                <a:gd name="T38" fmla="*/ 125 w 179"/>
                <a:gd name="T39" fmla="*/ 149 h 202"/>
                <a:gd name="T40" fmla="*/ 131 w 179"/>
                <a:gd name="T41" fmla="*/ 154 h 202"/>
                <a:gd name="T42" fmla="*/ 134 w 179"/>
                <a:gd name="T43" fmla="*/ 148 h 202"/>
                <a:gd name="T44" fmla="*/ 143 w 179"/>
                <a:gd name="T45" fmla="*/ 112 h 202"/>
                <a:gd name="T46" fmla="*/ 152 w 179"/>
                <a:gd name="T47" fmla="*/ 109 h 202"/>
                <a:gd name="T48" fmla="*/ 143 w 179"/>
                <a:gd name="T49" fmla="*/ 106 h 202"/>
                <a:gd name="T50" fmla="*/ 143 w 179"/>
                <a:gd name="T51" fmla="*/ 112 h 202"/>
                <a:gd name="T52" fmla="*/ 122 w 179"/>
                <a:gd name="T53" fmla="*/ 106 h 202"/>
                <a:gd name="T54" fmla="*/ 92 w 179"/>
                <a:gd name="T55" fmla="*/ 103 h 202"/>
                <a:gd name="T56" fmla="*/ 89 w 179"/>
                <a:gd name="T57" fmla="*/ 64 h 202"/>
                <a:gd name="T58" fmla="*/ 87 w 179"/>
                <a:gd name="T59" fmla="*/ 103 h 202"/>
                <a:gd name="T60" fmla="*/ 89 w 179"/>
                <a:gd name="T61" fmla="*/ 115 h 202"/>
                <a:gd name="T62" fmla="*/ 122 w 179"/>
                <a:gd name="T63" fmla="*/ 112 h 202"/>
                <a:gd name="T64" fmla="*/ 174 w 179"/>
                <a:gd name="T65" fmla="*/ 109 h 202"/>
                <a:gd name="T66" fmla="*/ 161 w 179"/>
                <a:gd name="T67" fmla="*/ 186 h 202"/>
                <a:gd name="T68" fmla="*/ 156 w 179"/>
                <a:gd name="T69" fmla="*/ 201 h 202"/>
                <a:gd name="T70" fmla="*/ 140 w 179"/>
                <a:gd name="T71" fmla="*/ 195 h 202"/>
                <a:gd name="T72" fmla="*/ 89 w 179"/>
                <a:gd name="T73" fmla="*/ 193 h 202"/>
                <a:gd name="T74" fmla="*/ 39 w 179"/>
                <a:gd name="T75" fmla="*/ 195 h 202"/>
                <a:gd name="T76" fmla="*/ 23 w 179"/>
                <a:gd name="T77" fmla="*/ 201 h 202"/>
                <a:gd name="T78" fmla="*/ 18 w 179"/>
                <a:gd name="T79" fmla="*/ 186 h 202"/>
                <a:gd name="T80" fmla="*/ 5 w 179"/>
                <a:gd name="T81" fmla="*/ 109 h 202"/>
                <a:gd name="T82" fmla="*/ 174 w 179"/>
                <a:gd name="T83" fmla="*/ 109 h 202"/>
                <a:gd name="T84" fmla="*/ 161 w 179"/>
                <a:gd name="T85" fmla="*/ 109 h 202"/>
                <a:gd name="T86" fmla="*/ 18 w 179"/>
                <a:gd name="T87" fmla="*/ 109 h 202"/>
                <a:gd name="T88" fmla="*/ 129 w 179"/>
                <a:gd name="T89" fmla="*/ 65 h 202"/>
                <a:gd name="T90" fmla="*/ 125 w 179"/>
                <a:gd name="T91" fmla="*/ 73 h 202"/>
                <a:gd name="T92" fmla="*/ 129 w 179"/>
                <a:gd name="T93" fmla="*/ 73 h 202"/>
                <a:gd name="T94" fmla="*/ 134 w 179"/>
                <a:gd name="T95" fmla="*/ 65 h 202"/>
                <a:gd name="T96" fmla="*/ 171 w 179"/>
                <a:gd name="T97" fmla="*/ 51 h 202"/>
                <a:gd name="T98" fmla="*/ 154 w 179"/>
                <a:gd name="T99" fmla="*/ 7 h 202"/>
                <a:gd name="T100" fmla="*/ 120 w 179"/>
                <a:gd name="T101" fmla="*/ 18 h 202"/>
                <a:gd name="T102" fmla="*/ 171 w 179"/>
                <a:gd name="T103" fmla="*/ 51 h 202"/>
                <a:gd name="T104" fmla="*/ 59 w 179"/>
                <a:gd name="T105" fmla="*/ 18 h 202"/>
                <a:gd name="T106" fmla="*/ 25 w 179"/>
                <a:gd name="T107" fmla="*/ 7 h 202"/>
                <a:gd name="T108" fmla="*/ 8 w 179"/>
                <a:gd name="T109" fmla="*/ 5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9" h="202">
                  <a:moveTo>
                    <a:pt x="54" y="69"/>
                  </a:moveTo>
                  <a:cubicBezTo>
                    <a:pt x="55" y="70"/>
                    <a:pt x="55" y="72"/>
                    <a:pt x="54" y="73"/>
                  </a:cubicBezTo>
                  <a:cubicBezTo>
                    <a:pt x="53" y="74"/>
                    <a:pt x="53" y="74"/>
                    <a:pt x="52" y="74"/>
                  </a:cubicBezTo>
                  <a:cubicBezTo>
                    <a:pt x="51" y="74"/>
                    <a:pt x="50" y="74"/>
                    <a:pt x="49" y="73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4" y="68"/>
                    <a:pt x="44" y="66"/>
                    <a:pt x="45" y="65"/>
                  </a:cubicBezTo>
                  <a:cubicBezTo>
                    <a:pt x="47" y="63"/>
                    <a:pt x="49" y="63"/>
                    <a:pt x="50" y="65"/>
                  </a:cubicBezTo>
                  <a:lnTo>
                    <a:pt x="54" y="69"/>
                  </a:lnTo>
                  <a:close/>
                  <a:moveTo>
                    <a:pt x="89" y="159"/>
                  </a:moveTo>
                  <a:cubicBezTo>
                    <a:pt x="88" y="159"/>
                    <a:pt x="86" y="160"/>
                    <a:pt x="86" y="162"/>
                  </a:cubicBezTo>
                  <a:cubicBezTo>
                    <a:pt x="86" y="168"/>
                    <a:pt x="86" y="168"/>
                    <a:pt x="86" y="168"/>
                  </a:cubicBezTo>
                  <a:cubicBezTo>
                    <a:pt x="86" y="170"/>
                    <a:pt x="88" y="171"/>
                    <a:pt x="89" y="171"/>
                  </a:cubicBezTo>
                  <a:cubicBezTo>
                    <a:pt x="91" y="171"/>
                    <a:pt x="93" y="170"/>
                    <a:pt x="93" y="168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3" y="160"/>
                    <a:pt x="91" y="159"/>
                    <a:pt x="89" y="159"/>
                  </a:cubicBezTo>
                  <a:close/>
                  <a:moveTo>
                    <a:pt x="49" y="144"/>
                  </a:moveTo>
                  <a:cubicBezTo>
                    <a:pt x="45" y="148"/>
                    <a:pt x="45" y="148"/>
                    <a:pt x="45" y="148"/>
                  </a:cubicBezTo>
                  <a:cubicBezTo>
                    <a:pt x="44" y="150"/>
                    <a:pt x="44" y="152"/>
                    <a:pt x="45" y="153"/>
                  </a:cubicBezTo>
                  <a:cubicBezTo>
                    <a:pt x="46" y="154"/>
                    <a:pt x="47" y="154"/>
                    <a:pt x="48" y="154"/>
                  </a:cubicBezTo>
                  <a:cubicBezTo>
                    <a:pt x="48" y="154"/>
                    <a:pt x="49" y="154"/>
                    <a:pt x="50" y="153"/>
                  </a:cubicBezTo>
                  <a:cubicBezTo>
                    <a:pt x="54" y="149"/>
                    <a:pt x="54" y="149"/>
                    <a:pt x="54" y="149"/>
                  </a:cubicBezTo>
                  <a:cubicBezTo>
                    <a:pt x="55" y="148"/>
                    <a:pt x="55" y="146"/>
                    <a:pt x="54" y="144"/>
                  </a:cubicBezTo>
                  <a:cubicBezTo>
                    <a:pt x="53" y="143"/>
                    <a:pt x="51" y="143"/>
                    <a:pt x="49" y="144"/>
                  </a:cubicBezTo>
                  <a:close/>
                  <a:moveTo>
                    <a:pt x="36" y="106"/>
                  </a:moveTo>
                  <a:cubicBezTo>
                    <a:pt x="30" y="106"/>
                    <a:pt x="30" y="106"/>
                    <a:pt x="30" y="106"/>
                  </a:cubicBezTo>
                  <a:cubicBezTo>
                    <a:pt x="29" y="106"/>
                    <a:pt x="27" y="107"/>
                    <a:pt x="27" y="109"/>
                  </a:cubicBezTo>
                  <a:cubicBezTo>
                    <a:pt x="27" y="111"/>
                    <a:pt x="29" y="112"/>
                    <a:pt x="30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2"/>
                    <a:pt x="39" y="111"/>
                    <a:pt x="39" y="109"/>
                  </a:cubicBezTo>
                  <a:cubicBezTo>
                    <a:pt x="39" y="107"/>
                    <a:pt x="38" y="106"/>
                    <a:pt x="36" y="106"/>
                  </a:cubicBezTo>
                  <a:close/>
                  <a:moveTo>
                    <a:pt x="89" y="59"/>
                  </a:moveTo>
                  <a:cubicBezTo>
                    <a:pt x="91" y="59"/>
                    <a:pt x="93" y="57"/>
                    <a:pt x="93" y="55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48"/>
                    <a:pt x="91" y="46"/>
                    <a:pt x="89" y="46"/>
                  </a:cubicBezTo>
                  <a:cubicBezTo>
                    <a:pt x="88" y="46"/>
                    <a:pt x="86" y="48"/>
                    <a:pt x="86" y="50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7"/>
                    <a:pt x="88" y="59"/>
                    <a:pt x="89" y="59"/>
                  </a:cubicBezTo>
                  <a:close/>
                  <a:moveTo>
                    <a:pt x="129" y="144"/>
                  </a:moveTo>
                  <a:cubicBezTo>
                    <a:pt x="128" y="143"/>
                    <a:pt x="126" y="143"/>
                    <a:pt x="125" y="144"/>
                  </a:cubicBezTo>
                  <a:cubicBezTo>
                    <a:pt x="124" y="146"/>
                    <a:pt x="124" y="148"/>
                    <a:pt x="125" y="149"/>
                  </a:cubicBezTo>
                  <a:cubicBezTo>
                    <a:pt x="129" y="153"/>
                    <a:pt x="129" y="153"/>
                    <a:pt x="129" y="153"/>
                  </a:cubicBezTo>
                  <a:cubicBezTo>
                    <a:pt x="130" y="154"/>
                    <a:pt x="130" y="154"/>
                    <a:pt x="131" y="154"/>
                  </a:cubicBezTo>
                  <a:cubicBezTo>
                    <a:pt x="132" y="154"/>
                    <a:pt x="133" y="154"/>
                    <a:pt x="134" y="153"/>
                  </a:cubicBezTo>
                  <a:cubicBezTo>
                    <a:pt x="135" y="152"/>
                    <a:pt x="135" y="150"/>
                    <a:pt x="134" y="148"/>
                  </a:cubicBezTo>
                  <a:lnTo>
                    <a:pt x="129" y="144"/>
                  </a:lnTo>
                  <a:close/>
                  <a:moveTo>
                    <a:pt x="143" y="112"/>
                  </a:moveTo>
                  <a:cubicBezTo>
                    <a:pt x="149" y="112"/>
                    <a:pt x="149" y="112"/>
                    <a:pt x="149" y="112"/>
                  </a:cubicBezTo>
                  <a:cubicBezTo>
                    <a:pt x="150" y="112"/>
                    <a:pt x="152" y="111"/>
                    <a:pt x="152" y="109"/>
                  </a:cubicBezTo>
                  <a:cubicBezTo>
                    <a:pt x="152" y="107"/>
                    <a:pt x="150" y="106"/>
                    <a:pt x="149" y="106"/>
                  </a:cubicBezTo>
                  <a:cubicBezTo>
                    <a:pt x="143" y="106"/>
                    <a:pt x="143" y="106"/>
                    <a:pt x="143" y="106"/>
                  </a:cubicBezTo>
                  <a:cubicBezTo>
                    <a:pt x="141" y="106"/>
                    <a:pt x="140" y="107"/>
                    <a:pt x="140" y="109"/>
                  </a:cubicBezTo>
                  <a:cubicBezTo>
                    <a:pt x="140" y="111"/>
                    <a:pt x="141" y="112"/>
                    <a:pt x="143" y="112"/>
                  </a:cubicBezTo>
                  <a:close/>
                  <a:moveTo>
                    <a:pt x="125" y="109"/>
                  </a:moveTo>
                  <a:cubicBezTo>
                    <a:pt x="125" y="107"/>
                    <a:pt x="124" y="106"/>
                    <a:pt x="122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4" y="105"/>
                    <a:pt x="93" y="104"/>
                    <a:pt x="92" y="103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65"/>
                    <a:pt x="91" y="64"/>
                    <a:pt x="89" y="64"/>
                  </a:cubicBezTo>
                  <a:cubicBezTo>
                    <a:pt x="88" y="64"/>
                    <a:pt x="87" y="65"/>
                    <a:pt x="87" y="67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5" y="104"/>
                    <a:pt x="84" y="106"/>
                    <a:pt x="84" y="109"/>
                  </a:cubicBezTo>
                  <a:cubicBezTo>
                    <a:pt x="84" y="112"/>
                    <a:pt x="86" y="115"/>
                    <a:pt x="89" y="115"/>
                  </a:cubicBezTo>
                  <a:cubicBezTo>
                    <a:pt x="92" y="115"/>
                    <a:pt x="93" y="114"/>
                    <a:pt x="94" y="112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4" y="112"/>
                    <a:pt x="125" y="111"/>
                    <a:pt x="125" y="109"/>
                  </a:cubicBezTo>
                  <a:close/>
                  <a:moveTo>
                    <a:pt x="174" y="109"/>
                  </a:moveTo>
                  <a:cubicBezTo>
                    <a:pt x="174" y="131"/>
                    <a:pt x="166" y="151"/>
                    <a:pt x="152" y="166"/>
                  </a:cubicBezTo>
                  <a:cubicBezTo>
                    <a:pt x="161" y="186"/>
                    <a:pt x="161" y="186"/>
                    <a:pt x="161" y="186"/>
                  </a:cubicBezTo>
                  <a:cubicBezTo>
                    <a:pt x="163" y="189"/>
                    <a:pt x="163" y="192"/>
                    <a:pt x="162" y="195"/>
                  </a:cubicBezTo>
                  <a:cubicBezTo>
                    <a:pt x="161" y="198"/>
                    <a:pt x="158" y="200"/>
                    <a:pt x="156" y="201"/>
                  </a:cubicBezTo>
                  <a:cubicBezTo>
                    <a:pt x="154" y="202"/>
                    <a:pt x="152" y="202"/>
                    <a:pt x="151" y="202"/>
                  </a:cubicBezTo>
                  <a:cubicBezTo>
                    <a:pt x="146" y="202"/>
                    <a:pt x="142" y="200"/>
                    <a:pt x="140" y="195"/>
                  </a:cubicBezTo>
                  <a:cubicBezTo>
                    <a:pt x="134" y="181"/>
                    <a:pt x="134" y="181"/>
                    <a:pt x="134" y="181"/>
                  </a:cubicBezTo>
                  <a:cubicBezTo>
                    <a:pt x="121" y="189"/>
                    <a:pt x="106" y="193"/>
                    <a:pt x="89" y="193"/>
                  </a:cubicBezTo>
                  <a:cubicBezTo>
                    <a:pt x="73" y="193"/>
                    <a:pt x="58" y="189"/>
                    <a:pt x="45" y="181"/>
                  </a:cubicBezTo>
                  <a:cubicBezTo>
                    <a:pt x="39" y="195"/>
                    <a:pt x="39" y="195"/>
                    <a:pt x="39" y="195"/>
                  </a:cubicBezTo>
                  <a:cubicBezTo>
                    <a:pt x="37" y="200"/>
                    <a:pt x="33" y="202"/>
                    <a:pt x="28" y="202"/>
                  </a:cubicBezTo>
                  <a:cubicBezTo>
                    <a:pt x="27" y="202"/>
                    <a:pt x="25" y="202"/>
                    <a:pt x="23" y="201"/>
                  </a:cubicBezTo>
                  <a:cubicBezTo>
                    <a:pt x="21" y="200"/>
                    <a:pt x="18" y="198"/>
                    <a:pt x="17" y="195"/>
                  </a:cubicBezTo>
                  <a:cubicBezTo>
                    <a:pt x="16" y="192"/>
                    <a:pt x="16" y="189"/>
                    <a:pt x="18" y="18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13" y="151"/>
                    <a:pt x="5" y="131"/>
                    <a:pt x="5" y="109"/>
                  </a:cubicBezTo>
                  <a:cubicBezTo>
                    <a:pt x="5" y="62"/>
                    <a:pt x="43" y="24"/>
                    <a:pt x="89" y="24"/>
                  </a:cubicBezTo>
                  <a:cubicBezTo>
                    <a:pt x="136" y="24"/>
                    <a:pt x="174" y="62"/>
                    <a:pt x="174" y="109"/>
                  </a:cubicBezTo>
                  <a:close/>
                  <a:moveTo>
                    <a:pt x="89" y="181"/>
                  </a:moveTo>
                  <a:cubicBezTo>
                    <a:pt x="129" y="181"/>
                    <a:pt x="161" y="148"/>
                    <a:pt x="161" y="109"/>
                  </a:cubicBezTo>
                  <a:cubicBezTo>
                    <a:pt x="161" y="69"/>
                    <a:pt x="129" y="37"/>
                    <a:pt x="89" y="37"/>
                  </a:cubicBezTo>
                  <a:cubicBezTo>
                    <a:pt x="50" y="37"/>
                    <a:pt x="18" y="69"/>
                    <a:pt x="18" y="109"/>
                  </a:cubicBezTo>
                  <a:cubicBezTo>
                    <a:pt x="18" y="148"/>
                    <a:pt x="50" y="181"/>
                    <a:pt x="89" y="181"/>
                  </a:cubicBezTo>
                  <a:close/>
                  <a:moveTo>
                    <a:pt x="129" y="65"/>
                  </a:moveTo>
                  <a:cubicBezTo>
                    <a:pt x="125" y="69"/>
                    <a:pt x="125" y="69"/>
                    <a:pt x="125" y="69"/>
                  </a:cubicBezTo>
                  <a:cubicBezTo>
                    <a:pt x="124" y="70"/>
                    <a:pt x="124" y="72"/>
                    <a:pt x="125" y="73"/>
                  </a:cubicBezTo>
                  <a:cubicBezTo>
                    <a:pt x="126" y="74"/>
                    <a:pt x="126" y="74"/>
                    <a:pt x="127" y="74"/>
                  </a:cubicBezTo>
                  <a:cubicBezTo>
                    <a:pt x="128" y="74"/>
                    <a:pt x="129" y="74"/>
                    <a:pt x="129" y="73"/>
                  </a:cubicBezTo>
                  <a:cubicBezTo>
                    <a:pt x="134" y="69"/>
                    <a:pt x="134" y="69"/>
                    <a:pt x="134" y="69"/>
                  </a:cubicBezTo>
                  <a:cubicBezTo>
                    <a:pt x="135" y="68"/>
                    <a:pt x="135" y="66"/>
                    <a:pt x="134" y="65"/>
                  </a:cubicBezTo>
                  <a:cubicBezTo>
                    <a:pt x="132" y="63"/>
                    <a:pt x="130" y="63"/>
                    <a:pt x="129" y="65"/>
                  </a:cubicBezTo>
                  <a:close/>
                  <a:moveTo>
                    <a:pt x="171" y="51"/>
                  </a:moveTo>
                  <a:cubicBezTo>
                    <a:pt x="179" y="40"/>
                    <a:pt x="179" y="26"/>
                    <a:pt x="170" y="19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45" y="0"/>
                    <a:pt x="131" y="4"/>
                    <a:pt x="122" y="15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68" y="55"/>
                    <a:pt x="168" y="55"/>
                    <a:pt x="168" y="55"/>
                  </a:cubicBezTo>
                  <a:lnTo>
                    <a:pt x="171" y="51"/>
                  </a:lnTo>
                  <a:close/>
                  <a:moveTo>
                    <a:pt x="10" y="55"/>
                  </a:moveTo>
                  <a:cubicBezTo>
                    <a:pt x="59" y="18"/>
                    <a:pt x="59" y="18"/>
                    <a:pt x="59" y="18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48" y="4"/>
                    <a:pt x="34" y="0"/>
                    <a:pt x="25" y="7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0" y="26"/>
                    <a:pt x="0" y="40"/>
                    <a:pt x="8" y="51"/>
                  </a:cubicBezTo>
                  <a:lnTo>
                    <a:pt x="10" y="55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49" name="Freeform 9"/>
            <p:cNvSpPr>
              <a:spLocks noEditPoints="1"/>
            </p:cNvSpPr>
            <p:nvPr/>
          </p:nvSpPr>
          <p:spPr bwMode="auto">
            <a:xfrm>
              <a:off x="7113109" y="1074467"/>
              <a:ext cx="580800" cy="403607"/>
            </a:xfrm>
            <a:custGeom>
              <a:avLst/>
              <a:gdLst>
                <a:gd name="T0" fmla="*/ 99 w 199"/>
                <a:gd name="T1" fmla="*/ 101 h 136"/>
                <a:gd name="T2" fmla="*/ 0 w 199"/>
                <a:gd name="T3" fmla="*/ 50 h 136"/>
                <a:gd name="T4" fmla="*/ 99 w 199"/>
                <a:gd name="T5" fmla="*/ 0 h 136"/>
                <a:gd name="T6" fmla="*/ 199 w 199"/>
                <a:gd name="T7" fmla="*/ 50 h 136"/>
                <a:gd name="T8" fmla="*/ 157 w 199"/>
                <a:gd name="T9" fmla="*/ 72 h 136"/>
                <a:gd name="T10" fmla="*/ 157 w 199"/>
                <a:gd name="T11" fmla="*/ 71 h 136"/>
                <a:gd name="T12" fmla="*/ 107 w 199"/>
                <a:gd name="T13" fmla="*/ 45 h 136"/>
                <a:gd name="T14" fmla="*/ 101 w 199"/>
                <a:gd name="T15" fmla="*/ 44 h 136"/>
                <a:gd name="T16" fmla="*/ 95 w 199"/>
                <a:gd name="T17" fmla="*/ 46 h 136"/>
                <a:gd name="T18" fmla="*/ 93 w 199"/>
                <a:gd name="T19" fmla="*/ 52 h 136"/>
                <a:gd name="T20" fmla="*/ 98 w 199"/>
                <a:gd name="T21" fmla="*/ 59 h 136"/>
                <a:gd name="T22" fmla="*/ 140 w 199"/>
                <a:gd name="T23" fmla="*/ 80 h 136"/>
                <a:gd name="T24" fmla="*/ 99 w 199"/>
                <a:gd name="T25" fmla="*/ 101 h 136"/>
                <a:gd name="T26" fmla="*/ 153 w 199"/>
                <a:gd name="T27" fmla="*/ 117 h 136"/>
                <a:gd name="T28" fmla="*/ 155 w 199"/>
                <a:gd name="T29" fmla="*/ 114 h 136"/>
                <a:gd name="T30" fmla="*/ 153 w 199"/>
                <a:gd name="T31" fmla="*/ 111 h 136"/>
                <a:gd name="T32" fmla="*/ 153 w 199"/>
                <a:gd name="T33" fmla="*/ 73 h 136"/>
                <a:gd name="T34" fmla="*/ 105 w 199"/>
                <a:gd name="T35" fmla="*/ 49 h 136"/>
                <a:gd name="T36" fmla="*/ 98 w 199"/>
                <a:gd name="T37" fmla="*/ 49 h 136"/>
                <a:gd name="T38" fmla="*/ 99 w 199"/>
                <a:gd name="T39" fmla="*/ 55 h 136"/>
                <a:gd name="T40" fmla="*/ 145 w 199"/>
                <a:gd name="T41" fmla="*/ 78 h 136"/>
                <a:gd name="T42" fmla="*/ 145 w 199"/>
                <a:gd name="T43" fmla="*/ 111 h 136"/>
                <a:gd name="T44" fmla="*/ 143 w 199"/>
                <a:gd name="T45" fmla="*/ 114 h 136"/>
                <a:gd name="T46" fmla="*/ 145 w 199"/>
                <a:gd name="T47" fmla="*/ 117 h 136"/>
                <a:gd name="T48" fmla="*/ 142 w 199"/>
                <a:gd name="T49" fmla="*/ 124 h 136"/>
                <a:gd name="T50" fmla="*/ 147 w 199"/>
                <a:gd name="T51" fmla="*/ 131 h 136"/>
                <a:gd name="T52" fmla="*/ 146 w 199"/>
                <a:gd name="T53" fmla="*/ 136 h 136"/>
                <a:gd name="T54" fmla="*/ 157 w 199"/>
                <a:gd name="T55" fmla="*/ 124 h 136"/>
                <a:gd name="T56" fmla="*/ 153 w 199"/>
                <a:gd name="T57" fmla="*/ 117 h 136"/>
                <a:gd name="T58" fmla="*/ 34 w 199"/>
                <a:gd name="T59" fmla="*/ 75 h 136"/>
                <a:gd name="T60" fmla="*/ 34 w 199"/>
                <a:gd name="T61" fmla="*/ 116 h 136"/>
                <a:gd name="T62" fmla="*/ 35 w 199"/>
                <a:gd name="T63" fmla="*/ 117 h 136"/>
                <a:gd name="T64" fmla="*/ 100 w 199"/>
                <a:gd name="T65" fmla="*/ 135 h 136"/>
                <a:gd name="T66" fmla="*/ 139 w 199"/>
                <a:gd name="T67" fmla="*/ 129 h 136"/>
                <a:gd name="T68" fmla="*/ 138 w 199"/>
                <a:gd name="T69" fmla="*/ 124 h 136"/>
                <a:gd name="T70" fmla="*/ 140 w 199"/>
                <a:gd name="T71" fmla="*/ 117 h 136"/>
                <a:gd name="T72" fmla="*/ 139 w 199"/>
                <a:gd name="T73" fmla="*/ 114 h 136"/>
                <a:gd name="T74" fmla="*/ 141 w 199"/>
                <a:gd name="T75" fmla="*/ 109 h 136"/>
                <a:gd name="T76" fmla="*/ 141 w 199"/>
                <a:gd name="T77" fmla="*/ 87 h 136"/>
                <a:gd name="T78" fmla="*/ 99 w 199"/>
                <a:gd name="T79" fmla="*/ 108 h 136"/>
                <a:gd name="T80" fmla="*/ 34 w 199"/>
                <a:gd name="T81" fmla="*/ 75 h 136"/>
                <a:gd name="T82" fmla="*/ 157 w 199"/>
                <a:gd name="T83" fmla="*/ 109 h 136"/>
                <a:gd name="T84" fmla="*/ 159 w 199"/>
                <a:gd name="T85" fmla="*/ 114 h 136"/>
                <a:gd name="T86" fmla="*/ 158 w 199"/>
                <a:gd name="T87" fmla="*/ 117 h 136"/>
                <a:gd name="T88" fmla="*/ 160 w 199"/>
                <a:gd name="T89" fmla="*/ 119 h 136"/>
                <a:gd name="T90" fmla="*/ 164 w 199"/>
                <a:gd name="T91" fmla="*/ 117 h 136"/>
                <a:gd name="T92" fmla="*/ 165 w 199"/>
                <a:gd name="T93" fmla="*/ 116 h 136"/>
                <a:gd name="T94" fmla="*/ 165 w 199"/>
                <a:gd name="T95" fmla="*/ 74 h 136"/>
                <a:gd name="T96" fmla="*/ 157 w 199"/>
                <a:gd name="T97" fmla="*/ 78 h 136"/>
                <a:gd name="T98" fmla="*/ 157 w 199"/>
                <a:gd name="T99" fmla="*/ 10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9" h="136">
                  <a:moveTo>
                    <a:pt x="99" y="101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5"/>
                    <a:pt x="104" y="44"/>
                    <a:pt x="101" y="44"/>
                  </a:cubicBezTo>
                  <a:cubicBezTo>
                    <a:pt x="99" y="44"/>
                    <a:pt x="97" y="44"/>
                    <a:pt x="95" y="46"/>
                  </a:cubicBezTo>
                  <a:cubicBezTo>
                    <a:pt x="93" y="48"/>
                    <a:pt x="93" y="50"/>
                    <a:pt x="93" y="52"/>
                  </a:cubicBezTo>
                  <a:cubicBezTo>
                    <a:pt x="93" y="56"/>
                    <a:pt x="97" y="58"/>
                    <a:pt x="98" y="59"/>
                  </a:cubicBezTo>
                  <a:cubicBezTo>
                    <a:pt x="140" y="80"/>
                    <a:pt x="140" y="80"/>
                    <a:pt x="140" y="80"/>
                  </a:cubicBezTo>
                  <a:lnTo>
                    <a:pt x="99" y="101"/>
                  </a:lnTo>
                  <a:close/>
                  <a:moveTo>
                    <a:pt x="153" y="117"/>
                  </a:moveTo>
                  <a:cubicBezTo>
                    <a:pt x="154" y="116"/>
                    <a:pt x="155" y="115"/>
                    <a:pt x="155" y="114"/>
                  </a:cubicBezTo>
                  <a:cubicBezTo>
                    <a:pt x="155" y="113"/>
                    <a:pt x="154" y="111"/>
                    <a:pt x="153" y="111"/>
                  </a:cubicBezTo>
                  <a:cubicBezTo>
                    <a:pt x="153" y="73"/>
                    <a:pt x="153" y="73"/>
                    <a:pt x="153" y="73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49"/>
                    <a:pt x="101" y="46"/>
                    <a:pt x="98" y="49"/>
                  </a:cubicBezTo>
                  <a:cubicBezTo>
                    <a:pt x="94" y="52"/>
                    <a:pt x="99" y="55"/>
                    <a:pt x="99" y="55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4" y="111"/>
                    <a:pt x="143" y="113"/>
                    <a:pt x="143" y="114"/>
                  </a:cubicBezTo>
                  <a:cubicBezTo>
                    <a:pt x="143" y="115"/>
                    <a:pt x="144" y="116"/>
                    <a:pt x="145" y="117"/>
                  </a:cubicBezTo>
                  <a:cubicBezTo>
                    <a:pt x="144" y="118"/>
                    <a:pt x="142" y="121"/>
                    <a:pt x="142" y="124"/>
                  </a:cubicBezTo>
                  <a:cubicBezTo>
                    <a:pt x="142" y="129"/>
                    <a:pt x="147" y="129"/>
                    <a:pt x="147" y="131"/>
                  </a:cubicBezTo>
                  <a:cubicBezTo>
                    <a:pt x="147" y="134"/>
                    <a:pt x="146" y="136"/>
                    <a:pt x="146" y="136"/>
                  </a:cubicBezTo>
                  <a:cubicBezTo>
                    <a:pt x="146" y="136"/>
                    <a:pt x="157" y="131"/>
                    <a:pt x="157" y="124"/>
                  </a:cubicBezTo>
                  <a:cubicBezTo>
                    <a:pt x="157" y="120"/>
                    <a:pt x="154" y="117"/>
                    <a:pt x="153" y="117"/>
                  </a:cubicBezTo>
                  <a:close/>
                  <a:moveTo>
                    <a:pt x="34" y="75"/>
                  </a:moveTo>
                  <a:cubicBezTo>
                    <a:pt x="34" y="116"/>
                    <a:pt x="34" y="116"/>
                    <a:pt x="34" y="116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53" y="128"/>
                    <a:pt x="76" y="135"/>
                    <a:pt x="100" y="135"/>
                  </a:cubicBezTo>
                  <a:cubicBezTo>
                    <a:pt x="113" y="135"/>
                    <a:pt x="127" y="133"/>
                    <a:pt x="139" y="129"/>
                  </a:cubicBezTo>
                  <a:cubicBezTo>
                    <a:pt x="138" y="128"/>
                    <a:pt x="138" y="126"/>
                    <a:pt x="138" y="124"/>
                  </a:cubicBezTo>
                  <a:cubicBezTo>
                    <a:pt x="138" y="122"/>
                    <a:pt x="139" y="119"/>
                    <a:pt x="140" y="117"/>
                  </a:cubicBezTo>
                  <a:cubicBezTo>
                    <a:pt x="139" y="116"/>
                    <a:pt x="139" y="115"/>
                    <a:pt x="139" y="114"/>
                  </a:cubicBezTo>
                  <a:cubicBezTo>
                    <a:pt x="139" y="112"/>
                    <a:pt x="140" y="110"/>
                    <a:pt x="141" y="109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99" y="108"/>
                    <a:pt x="99" y="108"/>
                    <a:pt x="99" y="108"/>
                  </a:cubicBezTo>
                  <a:lnTo>
                    <a:pt x="34" y="75"/>
                  </a:lnTo>
                  <a:close/>
                  <a:moveTo>
                    <a:pt x="157" y="109"/>
                  </a:moveTo>
                  <a:cubicBezTo>
                    <a:pt x="158" y="110"/>
                    <a:pt x="159" y="112"/>
                    <a:pt x="159" y="114"/>
                  </a:cubicBezTo>
                  <a:cubicBezTo>
                    <a:pt x="159" y="115"/>
                    <a:pt x="159" y="116"/>
                    <a:pt x="158" y="117"/>
                  </a:cubicBezTo>
                  <a:cubicBezTo>
                    <a:pt x="159" y="117"/>
                    <a:pt x="160" y="118"/>
                    <a:pt x="160" y="119"/>
                  </a:cubicBezTo>
                  <a:cubicBezTo>
                    <a:pt x="161" y="119"/>
                    <a:pt x="163" y="118"/>
                    <a:pt x="164" y="117"/>
                  </a:cubicBezTo>
                  <a:cubicBezTo>
                    <a:pt x="165" y="116"/>
                    <a:pt x="165" y="116"/>
                    <a:pt x="165" y="116"/>
                  </a:cubicBezTo>
                  <a:cubicBezTo>
                    <a:pt x="165" y="74"/>
                    <a:pt x="165" y="74"/>
                    <a:pt x="165" y="74"/>
                  </a:cubicBezTo>
                  <a:cubicBezTo>
                    <a:pt x="157" y="78"/>
                    <a:pt x="157" y="78"/>
                    <a:pt x="157" y="78"/>
                  </a:cubicBezTo>
                  <a:lnTo>
                    <a:pt x="157" y="109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54" name="Freeform 21"/>
            <p:cNvSpPr>
              <a:spLocks noEditPoints="1"/>
            </p:cNvSpPr>
            <p:nvPr/>
          </p:nvSpPr>
          <p:spPr bwMode="auto">
            <a:xfrm>
              <a:off x="7857451" y="2852379"/>
              <a:ext cx="764766" cy="620383"/>
            </a:xfrm>
            <a:custGeom>
              <a:avLst/>
              <a:gdLst>
                <a:gd name="T0" fmla="*/ 19 w 204"/>
                <a:gd name="T1" fmla="*/ 42 h 165"/>
                <a:gd name="T2" fmla="*/ 58 w 204"/>
                <a:gd name="T3" fmla="*/ 66 h 165"/>
                <a:gd name="T4" fmla="*/ 203 w 204"/>
                <a:gd name="T5" fmla="*/ 161 h 165"/>
                <a:gd name="T6" fmla="*/ 128 w 204"/>
                <a:gd name="T7" fmla="*/ 149 h 165"/>
                <a:gd name="T8" fmla="*/ 100 w 204"/>
                <a:gd name="T9" fmla="*/ 155 h 165"/>
                <a:gd name="T10" fmla="*/ 24 w 204"/>
                <a:gd name="T11" fmla="*/ 165 h 165"/>
                <a:gd name="T12" fmla="*/ 0 w 204"/>
                <a:gd name="T13" fmla="*/ 10 h 165"/>
                <a:gd name="T14" fmla="*/ 47 w 204"/>
                <a:gd name="T15" fmla="*/ 9 h 165"/>
                <a:gd name="T16" fmla="*/ 128 w 204"/>
                <a:gd name="T17" fmla="*/ 0 h 165"/>
                <a:gd name="T18" fmla="*/ 198 w 204"/>
                <a:gd name="T19" fmla="*/ 13 h 165"/>
                <a:gd name="T20" fmla="*/ 100 w 204"/>
                <a:gd name="T21" fmla="*/ 12 h 165"/>
                <a:gd name="T22" fmla="*/ 24 w 204"/>
                <a:gd name="T23" fmla="*/ 23 h 165"/>
                <a:gd name="T24" fmla="*/ 24 w 204"/>
                <a:gd name="T25" fmla="*/ 150 h 165"/>
                <a:gd name="T26" fmla="*/ 100 w 204"/>
                <a:gd name="T27" fmla="*/ 138 h 165"/>
                <a:gd name="T28" fmla="*/ 180 w 204"/>
                <a:gd name="T29" fmla="*/ 23 h 165"/>
                <a:gd name="T30" fmla="*/ 104 w 204"/>
                <a:gd name="T31" fmla="*/ 12 h 165"/>
                <a:gd name="T32" fmla="*/ 156 w 204"/>
                <a:gd name="T33" fmla="*/ 142 h 165"/>
                <a:gd name="T34" fmla="*/ 198 w 204"/>
                <a:gd name="T35" fmla="*/ 20 h 165"/>
                <a:gd name="T36" fmla="*/ 118 w 204"/>
                <a:gd name="T37" fmla="*/ 42 h 165"/>
                <a:gd name="T38" fmla="*/ 154 w 204"/>
                <a:gd name="T39" fmla="*/ 54 h 165"/>
                <a:gd name="T40" fmla="*/ 183 w 204"/>
                <a:gd name="T41" fmla="*/ 58 h 165"/>
                <a:gd name="T42" fmla="*/ 156 w 204"/>
                <a:gd name="T43" fmla="*/ 36 h 165"/>
                <a:gd name="T44" fmla="*/ 154 w 204"/>
                <a:gd name="T45" fmla="*/ 40 h 165"/>
                <a:gd name="T46" fmla="*/ 183 w 204"/>
                <a:gd name="T47" fmla="*/ 43 h 165"/>
                <a:gd name="T48" fmla="*/ 156 w 204"/>
                <a:gd name="T49" fmla="*/ 93 h 165"/>
                <a:gd name="T50" fmla="*/ 118 w 204"/>
                <a:gd name="T51" fmla="*/ 90 h 165"/>
                <a:gd name="T52" fmla="*/ 180 w 204"/>
                <a:gd name="T53" fmla="*/ 105 h 165"/>
                <a:gd name="T54" fmla="*/ 180 w 204"/>
                <a:gd name="T55" fmla="*/ 101 h 165"/>
                <a:gd name="T56" fmla="*/ 128 w 204"/>
                <a:gd name="T57" fmla="*/ 56 h 165"/>
                <a:gd name="T58" fmla="*/ 128 w 204"/>
                <a:gd name="T59" fmla="*/ 61 h 165"/>
                <a:gd name="T60" fmla="*/ 183 w 204"/>
                <a:gd name="T61" fmla="*/ 76 h 165"/>
                <a:gd name="T62" fmla="*/ 156 w 204"/>
                <a:gd name="T63" fmla="*/ 65 h 165"/>
                <a:gd name="T64" fmla="*/ 118 w 204"/>
                <a:gd name="T65" fmla="*/ 71 h 165"/>
                <a:gd name="T66" fmla="*/ 154 w 204"/>
                <a:gd name="T67" fmla="*/ 83 h 165"/>
                <a:gd name="T68" fmla="*/ 183 w 204"/>
                <a:gd name="T69" fmla="*/ 86 h 165"/>
                <a:gd name="T70" fmla="*/ 66 w 204"/>
                <a:gd name="T71" fmla="*/ 29 h 165"/>
                <a:gd name="T72" fmla="*/ 85 w 204"/>
                <a:gd name="T73" fmla="*/ 33 h 165"/>
                <a:gd name="T74" fmla="*/ 66 w 204"/>
                <a:gd name="T75" fmla="*/ 29 h 165"/>
                <a:gd name="T76" fmla="*/ 118 w 204"/>
                <a:gd name="T77" fmla="*/ 100 h 165"/>
                <a:gd name="T78" fmla="*/ 154 w 204"/>
                <a:gd name="T79" fmla="*/ 112 h 165"/>
                <a:gd name="T80" fmla="*/ 183 w 204"/>
                <a:gd name="T81" fmla="*/ 115 h 165"/>
                <a:gd name="T82" fmla="*/ 48 w 204"/>
                <a:gd name="T83" fmla="*/ 108 h 165"/>
                <a:gd name="T84" fmla="*/ 20 w 204"/>
                <a:gd name="T85" fmla="*/ 120 h 165"/>
                <a:gd name="T86" fmla="*/ 76 w 204"/>
                <a:gd name="T87" fmla="*/ 104 h 165"/>
                <a:gd name="T88" fmla="*/ 76 w 204"/>
                <a:gd name="T89" fmla="*/ 99 h 165"/>
                <a:gd name="T90" fmla="*/ 20 w 204"/>
                <a:gd name="T91" fmla="*/ 129 h 165"/>
                <a:gd name="T92" fmla="*/ 49 w 204"/>
                <a:gd name="T93" fmla="*/ 126 h 165"/>
                <a:gd name="T94" fmla="*/ 48 w 204"/>
                <a:gd name="T95" fmla="*/ 122 h 165"/>
                <a:gd name="T96" fmla="*/ 118 w 204"/>
                <a:gd name="T97" fmla="*/ 114 h 165"/>
                <a:gd name="T98" fmla="*/ 154 w 204"/>
                <a:gd name="T99" fmla="*/ 126 h 165"/>
                <a:gd name="T100" fmla="*/ 156 w 204"/>
                <a:gd name="T101" fmla="*/ 122 h 165"/>
                <a:gd name="T102" fmla="*/ 66 w 204"/>
                <a:gd name="T103" fmla="*/ 48 h 165"/>
                <a:gd name="T104" fmla="*/ 85 w 204"/>
                <a:gd name="T105" fmla="*/ 42 h 165"/>
                <a:gd name="T106" fmla="*/ 48 w 204"/>
                <a:gd name="T107" fmla="*/ 93 h 165"/>
                <a:gd name="T108" fmla="*/ 20 w 204"/>
                <a:gd name="T109" fmla="*/ 105 h 165"/>
                <a:gd name="T110" fmla="*/ 76 w 204"/>
                <a:gd name="T111" fmla="*/ 89 h 165"/>
                <a:gd name="T112" fmla="*/ 76 w 204"/>
                <a:gd name="T113" fmla="*/ 85 h 165"/>
                <a:gd name="T114" fmla="*/ 66 w 204"/>
                <a:gd name="T115" fmla="*/ 62 h 165"/>
                <a:gd name="T116" fmla="*/ 85 w 204"/>
                <a:gd name="T117" fmla="*/ 57 h 165"/>
                <a:gd name="T118" fmla="*/ 48 w 204"/>
                <a:gd name="T119" fmla="*/ 79 h 165"/>
                <a:gd name="T120" fmla="*/ 20 w 204"/>
                <a:gd name="T121" fmla="*/ 91 h 165"/>
                <a:gd name="T122" fmla="*/ 76 w 204"/>
                <a:gd name="T123" fmla="*/ 75 h 165"/>
                <a:gd name="T124" fmla="*/ 76 w 204"/>
                <a:gd name="T125" fmla="*/ 7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4" h="165">
                  <a:moveTo>
                    <a:pt x="24" y="78"/>
                  </a:moveTo>
                  <a:cubicBezTo>
                    <a:pt x="22" y="78"/>
                    <a:pt x="21" y="78"/>
                    <a:pt x="19" y="78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1" y="42"/>
                    <a:pt x="22" y="42"/>
                    <a:pt x="24" y="42"/>
                  </a:cubicBezTo>
                  <a:cubicBezTo>
                    <a:pt x="34" y="42"/>
                    <a:pt x="46" y="35"/>
                    <a:pt x="58" y="3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46" y="71"/>
                    <a:pt x="34" y="78"/>
                    <a:pt x="24" y="78"/>
                  </a:cubicBezTo>
                  <a:close/>
                  <a:moveTo>
                    <a:pt x="204" y="160"/>
                  </a:moveTo>
                  <a:cubicBezTo>
                    <a:pt x="203" y="161"/>
                    <a:pt x="203" y="161"/>
                    <a:pt x="203" y="161"/>
                  </a:cubicBezTo>
                  <a:cubicBezTo>
                    <a:pt x="202" y="161"/>
                    <a:pt x="195" y="165"/>
                    <a:pt x="180" y="165"/>
                  </a:cubicBezTo>
                  <a:cubicBezTo>
                    <a:pt x="172" y="165"/>
                    <a:pt x="163" y="162"/>
                    <a:pt x="154" y="157"/>
                  </a:cubicBezTo>
                  <a:cubicBezTo>
                    <a:pt x="145" y="154"/>
                    <a:pt x="135" y="149"/>
                    <a:pt x="128" y="149"/>
                  </a:cubicBezTo>
                  <a:cubicBezTo>
                    <a:pt x="112" y="149"/>
                    <a:pt x="104" y="155"/>
                    <a:pt x="104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0" y="155"/>
                    <a:pt x="100" y="155"/>
                    <a:pt x="100" y="155"/>
                  </a:cubicBezTo>
                  <a:cubicBezTo>
                    <a:pt x="100" y="155"/>
                    <a:pt x="92" y="149"/>
                    <a:pt x="76" y="149"/>
                  </a:cubicBezTo>
                  <a:cubicBezTo>
                    <a:pt x="68" y="149"/>
                    <a:pt x="59" y="154"/>
                    <a:pt x="50" y="157"/>
                  </a:cubicBezTo>
                  <a:cubicBezTo>
                    <a:pt x="41" y="162"/>
                    <a:pt x="32" y="165"/>
                    <a:pt x="24" y="165"/>
                  </a:cubicBezTo>
                  <a:cubicBezTo>
                    <a:pt x="8" y="165"/>
                    <a:pt x="1" y="161"/>
                    <a:pt x="1" y="16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10" y="16"/>
                    <a:pt x="24" y="16"/>
                  </a:cubicBezTo>
                  <a:cubicBezTo>
                    <a:pt x="30" y="16"/>
                    <a:pt x="38" y="13"/>
                    <a:pt x="47" y="9"/>
                  </a:cubicBezTo>
                  <a:cubicBezTo>
                    <a:pt x="57" y="5"/>
                    <a:pt x="67" y="0"/>
                    <a:pt x="76" y="0"/>
                  </a:cubicBezTo>
                  <a:cubicBezTo>
                    <a:pt x="90" y="0"/>
                    <a:pt x="98" y="4"/>
                    <a:pt x="102" y="6"/>
                  </a:cubicBezTo>
                  <a:cubicBezTo>
                    <a:pt x="106" y="4"/>
                    <a:pt x="114" y="0"/>
                    <a:pt x="128" y="0"/>
                  </a:cubicBezTo>
                  <a:cubicBezTo>
                    <a:pt x="137" y="0"/>
                    <a:pt x="147" y="5"/>
                    <a:pt x="157" y="9"/>
                  </a:cubicBezTo>
                  <a:cubicBezTo>
                    <a:pt x="165" y="13"/>
                    <a:pt x="173" y="16"/>
                    <a:pt x="180" y="16"/>
                  </a:cubicBezTo>
                  <a:cubicBezTo>
                    <a:pt x="194" y="16"/>
                    <a:pt x="198" y="13"/>
                    <a:pt x="198" y="13"/>
                  </a:cubicBezTo>
                  <a:cubicBezTo>
                    <a:pt x="204" y="10"/>
                    <a:pt x="204" y="10"/>
                    <a:pt x="204" y="10"/>
                  </a:cubicBezTo>
                  <a:lnTo>
                    <a:pt x="204" y="160"/>
                  </a:lnTo>
                  <a:close/>
                  <a:moveTo>
                    <a:pt x="100" y="12"/>
                  </a:moveTo>
                  <a:cubicBezTo>
                    <a:pt x="97" y="11"/>
                    <a:pt x="90" y="7"/>
                    <a:pt x="76" y="7"/>
                  </a:cubicBezTo>
                  <a:cubicBezTo>
                    <a:pt x="68" y="7"/>
                    <a:pt x="59" y="11"/>
                    <a:pt x="49" y="15"/>
                  </a:cubicBezTo>
                  <a:cubicBezTo>
                    <a:pt x="40" y="19"/>
                    <a:pt x="31" y="23"/>
                    <a:pt x="24" y="23"/>
                  </a:cubicBezTo>
                  <a:cubicBezTo>
                    <a:pt x="13" y="23"/>
                    <a:pt x="10" y="21"/>
                    <a:pt x="6" y="20"/>
                  </a:cubicBezTo>
                  <a:cubicBezTo>
                    <a:pt x="6" y="146"/>
                    <a:pt x="6" y="146"/>
                    <a:pt x="6" y="146"/>
                  </a:cubicBezTo>
                  <a:cubicBezTo>
                    <a:pt x="9" y="148"/>
                    <a:pt x="12" y="150"/>
                    <a:pt x="24" y="150"/>
                  </a:cubicBezTo>
                  <a:cubicBezTo>
                    <a:pt x="31" y="150"/>
                    <a:pt x="39" y="146"/>
                    <a:pt x="48" y="142"/>
                  </a:cubicBezTo>
                  <a:cubicBezTo>
                    <a:pt x="57" y="138"/>
                    <a:pt x="67" y="134"/>
                    <a:pt x="76" y="134"/>
                  </a:cubicBezTo>
                  <a:cubicBezTo>
                    <a:pt x="88" y="134"/>
                    <a:pt x="96" y="137"/>
                    <a:pt x="100" y="138"/>
                  </a:cubicBezTo>
                  <a:lnTo>
                    <a:pt x="100" y="12"/>
                  </a:lnTo>
                  <a:close/>
                  <a:moveTo>
                    <a:pt x="198" y="20"/>
                  </a:moveTo>
                  <a:cubicBezTo>
                    <a:pt x="194" y="21"/>
                    <a:pt x="190" y="23"/>
                    <a:pt x="180" y="23"/>
                  </a:cubicBezTo>
                  <a:cubicBezTo>
                    <a:pt x="172" y="23"/>
                    <a:pt x="164" y="19"/>
                    <a:pt x="154" y="15"/>
                  </a:cubicBezTo>
                  <a:cubicBezTo>
                    <a:pt x="145" y="11"/>
                    <a:pt x="136" y="7"/>
                    <a:pt x="128" y="7"/>
                  </a:cubicBezTo>
                  <a:cubicBezTo>
                    <a:pt x="114" y="7"/>
                    <a:pt x="106" y="11"/>
                    <a:pt x="104" y="12"/>
                  </a:cubicBezTo>
                  <a:cubicBezTo>
                    <a:pt x="104" y="138"/>
                    <a:pt x="104" y="138"/>
                    <a:pt x="104" y="138"/>
                  </a:cubicBezTo>
                  <a:cubicBezTo>
                    <a:pt x="108" y="137"/>
                    <a:pt x="116" y="134"/>
                    <a:pt x="128" y="134"/>
                  </a:cubicBezTo>
                  <a:cubicBezTo>
                    <a:pt x="137" y="134"/>
                    <a:pt x="146" y="138"/>
                    <a:pt x="156" y="142"/>
                  </a:cubicBezTo>
                  <a:cubicBezTo>
                    <a:pt x="165" y="146"/>
                    <a:pt x="173" y="150"/>
                    <a:pt x="180" y="150"/>
                  </a:cubicBezTo>
                  <a:cubicBezTo>
                    <a:pt x="191" y="150"/>
                    <a:pt x="195" y="148"/>
                    <a:pt x="198" y="146"/>
                  </a:cubicBezTo>
                  <a:lnTo>
                    <a:pt x="198" y="20"/>
                  </a:lnTo>
                  <a:close/>
                  <a:moveTo>
                    <a:pt x="156" y="50"/>
                  </a:moveTo>
                  <a:cubicBezTo>
                    <a:pt x="146" y="46"/>
                    <a:pt x="137" y="42"/>
                    <a:pt x="128" y="42"/>
                  </a:cubicBezTo>
                  <a:cubicBezTo>
                    <a:pt x="124" y="42"/>
                    <a:pt x="121" y="42"/>
                    <a:pt x="118" y="42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21" y="46"/>
                    <a:pt x="124" y="46"/>
                    <a:pt x="128" y="46"/>
                  </a:cubicBezTo>
                  <a:cubicBezTo>
                    <a:pt x="136" y="46"/>
                    <a:pt x="145" y="50"/>
                    <a:pt x="154" y="54"/>
                  </a:cubicBezTo>
                  <a:cubicBezTo>
                    <a:pt x="164" y="58"/>
                    <a:pt x="172" y="62"/>
                    <a:pt x="180" y="62"/>
                  </a:cubicBezTo>
                  <a:cubicBezTo>
                    <a:pt x="181" y="62"/>
                    <a:pt x="182" y="62"/>
                    <a:pt x="183" y="62"/>
                  </a:cubicBezTo>
                  <a:cubicBezTo>
                    <a:pt x="183" y="58"/>
                    <a:pt x="183" y="58"/>
                    <a:pt x="183" y="58"/>
                  </a:cubicBezTo>
                  <a:cubicBezTo>
                    <a:pt x="182" y="58"/>
                    <a:pt x="181" y="58"/>
                    <a:pt x="180" y="58"/>
                  </a:cubicBezTo>
                  <a:cubicBezTo>
                    <a:pt x="173" y="58"/>
                    <a:pt x="165" y="54"/>
                    <a:pt x="156" y="50"/>
                  </a:cubicBezTo>
                  <a:close/>
                  <a:moveTo>
                    <a:pt x="156" y="36"/>
                  </a:moveTo>
                  <a:cubicBezTo>
                    <a:pt x="150" y="33"/>
                    <a:pt x="144" y="31"/>
                    <a:pt x="138" y="29"/>
                  </a:cubicBezTo>
                  <a:cubicBezTo>
                    <a:pt x="138" y="34"/>
                    <a:pt x="138" y="34"/>
                    <a:pt x="138" y="34"/>
                  </a:cubicBezTo>
                  <a:cubicBezTo>
                    <a:pt x="143" y="35"/>
                    <a:pt x="149" y="38"/>
                    <a:pt x="154" y="40"/>
                  </a:cubicBezTo>
                  <a:cubicBezTo>
                    <a:pt x="164" y="44"/>
                    <a:pt x="172" y="48"/>
                    <a:pt x="180" y="48"/>
                  </a:cubicBezTo>
                  <a:cubicBezTo>
                    <a:pt x="181" y="48"/>
                    <a:pt x="182" y="48"/>
                    <a:pt x="183" y="48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2" y="43"/>
                    <a:pt x="181" y="43"/>
                    <a:pt x="180" y="43"/>
                  </a:cubicBezTo>
                  <a:cubicBezTo>
                    <a:pt x="173" y="43"/>
                    <a:pt x="165" y="40"/>
                    <a:pt x="156" y="36"/>
                  </a:cubicBezTo>
                  <a:close/>
                  <a:moveTo>
                    <a:pt x="156" y="93"/>
                  </a:moveTo>
                  <a:cubicBezTo>
                    <a:pt x="146" y="89"/>
                    <a:pt x="137" y="85"/>
                    <a:pt x="128" y="85"/>
                  </a:cubicBezTo>
                  <a:cubicBezTo>
                    <a:pt x="124" y="85"/>
                    <a:pt x="121" y="85"/>
                    <a:pt x="118" y="86"/>
                  </a:cubicBezTo>
                  <a:cubicBezTo>
                    <a:pt x="118" y="90"/>
                    <a:pt x="118" y="90"/>
                    <a:pt x="118" y="90"/>
                  </a:cubicBezTo>
                  <a:cubicBezTo>
                    <a:pt x="121" y="90"/>
                    <a:pt x="124" y="89"/>
                    <a:pt x="128" y="89"/>
                  </a:cubicBezTo>
                  <a:cubicBezTo>
                    <a:pt x="136" y="89"/>
                    <a:pt x="145" y="93"/>
                    <a:pt x="154" y="97"/>
                  </a:cubicBezTo>
                  <a:cubicBezTo>
                    <a:pt x="164" y="101"/>
                    <a:pt x="172" y="105"/>
                    <a:pt x="180" y="105"/>
                  </a:cubicBezTo>
                  <a:cubicBezTo>
                    <a:pt x="181" y="105"/>
                    <a:pt x="182" y="105"/>
                    <a:pt x="183" y="105"/>
                  </a:cubicBezTo>
                  <a:cubicBezTo>
                    <a:pt x="183" y="101"/>
                    <a:pt x="183" y="101"/>
                    <a:pt x="183" y="101"/>
                  </a:cubicBezTo>
                  <a:cubicBezTo>
                    <a:pt x="182" y="101"/>
                    <a:pt x="181" y="101"/>
                    <a:pt x="180" y="101"/>
                  </a:cubicBezTo>
                  <a:cubicBezTo>
                    <a:pt x="173" y="101"/>
                    <a:pt x="165" y="97"/>
                    <a:pt x="156" y="93"/>
                  </a:cubicBezTo>
                  <a:close/>
                  <a:moveTo>
                    <a:pt x="156" y="65"/>
                  </a:moveTo>
                  <a:cubicBezTo>
                    <a:pt x="146" y="60"/>
                    <a:pt x="137" y="56"/>
                    <a:pt x="128" y="56"/>
                  </a:cubicBezTo>
                  <a:cubicBezTo>
                    <a:pt x="124" y="56"/>
                    <a:pt x="121" y="56"/>
                    <a:pt x="118" y="57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21" y="61"/>
                    <a:pt x="124" y="61"/>
                    <a:pt x="128" y="61"/>
                  </a:cubicBezTo>
                  <a:cubicBezTo>
                    <a:pt x="136" y="61"/>
                    <a:pt x="145" y="65"/>
                    <a:pt x="154" y="69"/>
                  </a:cubicBezTo>
                  <a:cubicBezTo>
                    <a:pt x="164" y="73"/>
                    <a:pt x="172" y="77"/>
                    <a:pt x="180" y="77"/>
                  </a:cubicBezTo>
                  <a:cubicBezTo>
                    <a:pt x="181" y="77"/>
                    <a:pt x="182" y="76"/>
                    <a:pt x="183" y="76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2" y="72"/>
                    <a:pt x="181" y="72"/>
                    <a:pt x="180" y="72"/>
                  </a:cubicBezTo>
                  <a:cubicBezTo>
                    <a:pt x="173" y="72"/>
                    <a:pt x="165" y="68"/>
                    <a:pt x="156" y="65"/>
                  </a:cubicBezTo>
                  <a:close/>
                  <a:moveTo>
                    <a:pt x="156" y="79"/>
                  </a:moveTo>
                  <a:cubicBezTo>
                    <a:pt x="146" y="75"/>
                    <a:pt x="137" y="70"/>
                    <a:pt x="128" y="70"/>
                  </a:cubicBezTo>
                  <a:cubicBezTo>
                    <a:pt x="124" y="70"/>
                    <a:pt x="121" y="71"/>
                    <a:pt x="118" y="71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21" y="75"/>
                    <a:pt x="124" y="75"/>
                    <a:pt x="128" y="75"/>
                  </a:cubicBezTo>
                  <a:cubicBezTo>
                    <a:pt x="136" y="75"/>
                    <a:pt x="145" y="79"/>
                    <a:pt x="154" y="83"/>
                  </a:cubicBezTo>
                  <a:cubicBezTo>
                    <a:pt x="164" y="87"/>
                    <a:pt x="172" y="91"/>
                    <a:pt x="180" y="91"/>
                  </a:cubicBezTo>
                  <a:cubicBezTo>
                    <a:pt x="181" y="91"/>
                    <a:pt x="182" y="91"/>
                    <a:pt x="183" y="91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2" y="86"/>
                    <a:pt x="181" y="86"/>
                    <a:pt x="180" y="86"/>
                  </a:cubicBezTo>
                  <a:cubicBezTo>
                    <a:pt x="173" y="86"/>
                    <a:pt x="165" y="83"/>
                    <a:pt x="156" y="79"/>
                  </a:cubicBezTo>
                  <a:close/>
                  <a:moveTo>
                    <a:pt x="66" y="29"/>
                  </a:moveTo>
                  <a:cubicBezTo>
                    <a:pt x="66" y="34"/>
                    <a:pt x="66" y="34"/>
                    <a:pt x="66" y="34"/>
                  </a:cubicBezTo>
                  <a:cubicBezTo>
                    <a:pt x="70" y="32"/>
                    <a:pt x="73" y="32"/>
                    <a:pt x="76" y="32"/>
                  </a:cubicBezTo>
                  <a:cubicBezTo>
                    <a:pt x="79" y="32"/>
                    <a:pt x="82" y="32"/>
                    <a:pt x="85" y="33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2" y="28"/>
                    <a:pt x="79" y="27"/>
                    <a:pt x="76" y="27"/>
                  </a:cubicBezTo>
                  <a:cubicBezTo>
                    <a:pt x="73" y="27"/>
                    <a:pt x="70" y="28"/>
                    <a:pt x="66" y="29"/>
                  </a:cubicBezTo>
                  <a:close/>
                  <a:moveTo>
                    <a:pt x="156" y="108"/>
                  </a:moveTo>
                  <a:cubicBezTo>
                    <a:pt x="146" y="104"/>
                    <a:pt x="137" y="99"/>
                    <a:pt x="128" y="99"/>
                  </a:cubicBezTo>
                  <a:cubicBezTo>
                    <a:pt x="124" y="99"/>
                    <a:pt x="121" y="99"/>
                    <a:pt x="118" y="100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21" y="104"/>
                    <a:pt x="124" y="104"/>
                    <a:pt x="128" y="104"/>
                  </a:cubicBezTo>
                  <a:cubicBezTo>
                    <a:pt x="136" y="104"/>
                    <a:pt x="145" y="108"/>
                    <a:pt x="154" y="112"/>
                  </a:cubicBezTo>
                  <a:cubicBezTo>
                    <a:pt x="164" y="116"/>
                    <a:pt x="172" y="120"/>
                    <a:pt x="180" y="120"/>
                  </a:cubicBezTo>
                  <a:cubicBezTo>
                    <a:pt x="181" y="120"/>
                    <a:pt x="182" y="120"/>
                    <a:pt x="183" y="120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2" y="115"/>
                    <a:pt x="181" y="115"/>
                    <a:pt x="180" y="115"/>
                  </a:cubicBezTo>
                  <a:cubicBezTo>
                    <a:pt x="173" y="115"/>
                    <a:pt x="165" y="112"/>
                    <a:pt x="156" y="108"/>
                  </a:cubicBezTo>
                  <a:close/>
                  <a:moveTo>
                    <a:pt x="48" y="108"/>
                  </a:moveTo>
                  <a:cubicBezTo>
                    <a:pt x="39" y="112"/>
                    <a:pt x="31" y="115"/>
                    <a:pt x="24" y="115"/>
                  </a:cubicBezTo>
                  <a:cubicBezTo>
                    <a:pt x="23" y="115"/>
                    <a:pt x="21" y="115"/>
                    <a:pt x="20" y="115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1" y="120"/>
                    <a:pt x="23" y="120"/>
                    <a:pt x="24" y="120"/>
                  </a:cubicBezTo>
                  <a:cubicBezTo>
                    <a:pt x="31" y="120"/>
                    <a:pt x="40" y="116"/>
                    <a:pt x="49" y="112"/>
                  </a:cubicBezTo>
                  <a:cubicBezTo>
                    <a:pt x="59" y="108"/>
                    <a:pt x="68" y="104"/>
                    <a:pt x="76" y="104"/>
                  </a:cubicBezTo>
                  <a:cubicBezTo>
                    <a:pt x="79" y="104"/>
                    <a:pt x="82" y="104"/>
                    <a:pt x="85" y="104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2" y="99"/>
                    <a:pt x="79" y="99"/>
                    <a:pt x="76" y="99"/>
                  </a:cubicBezTo>
                  <a:cubicBezTo>
                    <a:pt x="67" y="99"/>
                    <a:pt x="57" y="104"/>
                    <a:pt x="48" y="108"/>
                  </a:cubicBezTo>
                  <a:close/>
                  <a:moveTo>
                    <a:pt x="24" y="130"/>
                  </a:moveTo>
                  <a:cubicBezTo>
                    <a:pt x="23" y="130"/>
                    <a:pt x="21" y="130"/>
                    <a:pt x="20" y="129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4"/>
                    <a:pt x="23" y="134"/>
                    <a:pt x="24" y="134"/>
                  </a:cubicBezTo>
                  <a:cubicBezTo>
                    <a:pt x="31" y="134"/>
                    <a:pt x="40" y="130"/>
                    <a:pt x="49" y="126"/>
                  </a:cubicBezTo>
                  <a:cubicBezTo>
                    <a:pt x="54" y="124"/>
                    <a:pt x="59" y="122"/>
                    <a:pt x="64" y="120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58" y="117"/>
                    <a:pt x="53" y="120"/>
                    <a:pt x="48" y="122"/>
                  </a:cubicBezTo>
                  <a:cubicBezTo>
                    <a:pt x="39" y="126"/>
                    <a:pt x="31" y="130"/>
                    <a:pt x="24" y="130"/>
                  </a:cubicBezTo>
                  <a:close/>
                  <a:moveTo>
                    <a:pt x="128" y="114"/>
                  </a:moveTo>
                  <a:cubicBezTo>
                    <a:pt x="124" y="114"/>
                    <a:pt x="121" y="114"/>
                    <a:pt x="118" y="114"/>
                  </a:cubicBezTo>
                  <a:cubicBezTo>
                    <a:pt x="118" y="119"/>
                    <a:pt x="118" y="119"/>
                    <a:pt x="118" y="119"/>
                  </a:cubicBezTo>
                  <a:cubicBezTo>
                    <a:pt x="121" y="118"/>
                    <a:pt x="124" y="118"/>
                    <a:pt x="128" y="118"/>
                  </a:cubicBezTo>
                  <a:cubicBezTo>
                    <a:pt x="136" y="118"/>
                    <a:pt x="145" y="122"/>
                    <a:pt x="154" y="126"/>
                  </a:cubicBezTo>
                  <a:cubicBezTo>
                    <a:pt x="157" y="127"/>
                    <a:pt x="160" y="129"/>
                    <a:pt x="163" y="13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1" y="124"/>
                    <a:pt x="158" y="123"/>
                    <a:pt x="156" y="122"/>
                  </a:cubicBezTo>
                  <a:cubicBezTo>
                    <a:pt x="146" y="118"/>
                    <a:pt x="137" y="114"/>
                    <a:pt x="128" y="114"/>
                  </a:cubicBezTo>
                  <a:close/>
                  <a:moveTo>
                    <a:pt x="66" y="43"/>
                  </a:moveTo>
                  <a:cubicBezTo>
                    <a:pt x="66" y="48"/>
                    <a:pt x="66" y="48"/>
                    <a:pt x="66" y="48"/>
                  </a:cubicBezTo>
                  <a:cubicBezTo>
                    <a:pt x="70" y="47"/>
                    <a:pt x="73" y="46"/>
                    <a:pt x="76" y="46"/>
                  </a:cubicBezTo>
                  <a:cubicBezTo>
                    <a:pt x="79" y="46"/>
                    <a:pt x="82" y="46"/>
                    <a:pt x="85" y="47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2" y="42"/>
                    <a:pt x="79" y="42"/>
                    <a:pt x="76" y="42"/>
                  </a:cubicBezTo>
                  <a:cubicBezTo>
                    <a:pt x="73" y="42"/>
                    <a:pt x="70" y="42"/>
                    <a:pt x="66" y="43"/>
                  </a:cubicBezTo>
                  <a:close/>
                  <a:moveTo>
                    <a:pt x="48" y="93"/>
                  </a:moveTo>
                  <a:cubicBezTo>
                    <a:pt x="39" y="97"/>
                    <a:pt x="31" y="101"/>
                    <a:pt x="24" y="101"/>
                  </a:cubicBezTo>
                  <a:cubicBezTo>
                    <a:pt x="23" y="101"/>
                    <a:pt x="21" y="101"/>
                    <a:pt x="20" y="101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1" y="105"/>
                    <a:pt x="23" y="105"/>
                    <a:pt x="24" y="105"/>
                  </a:cubicBezTo>
                  <a:cubicBezTo>
                    <a:pt x="31" y="105"/>
                    <a:pt x="40" y="101"/>
                    <a:pt x="49" y="97"/>
                  </a:cubicBezTo>
                  <a:cubicBezTo>
                    <a:pt x="59" y="93"/>
                    <a:pt x="68" y="89"/>
                    <a:pt x="76" y="89"/>
                  </a:cubicBezTo>
                  <a:cubicBezTo>
                    <a:pt x="79" y="89"/>
                    <a:pt x="82" y="90"/>
                    <a:pt x="85" y="90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2" y="85"/>
                    <a:pt x="79" y="85"/>
                    <a:pt x="76" y="85"/>
                  </a:cubicBezTo>
                  <a:cubicBezTo>
                    <a:pt x="67" y="85"/>
                    <a:pt x="57" y="89"/>
                    <a:pt x="48" y="93"/>
                  </a:cubicBezTo>
                  <a:close/>
                  <a:moveTo>
                    <a:pt x="66" y="58"/>
                  </a:moveTo>
                  <a:cubicBezTo>
                    <a:pt x="66" y="62"/>
                    <a:pt x="66" y="62"/>
                    <a:pt x="66" y="62"/>
                  </a:cubicBezTo>
                  <a:cubicBezTo>
                    <a:pt x="70" y="61"/>
                    <a:pt x="73" y="61"/>
                    <a:pt x="76" y="61"/>
                  </a:cubicBezTo>
                  <a:cubicBezTo>
                    <a:pt x="79" y="61"/>
                    <a:pt x="82" y="61"/>
                    <a:pt x="85" y="61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2" y="56"/>
                    <a:pt x="79" y="56"/>
                    <a:pt x="76" y="56"/>
                  </a:cubicBezTo>
                  <a:cubicBezTo>
                    <a:pt x="73" y="56"/>
                    <a:pt x="70" y="57"/>
                    <a:pt x="66" y="58"/>
                  </a:cubicBezTo>
                  <a:close/>
                  <a:moveTo>
                    <a:pt x="48" y="79"/>
                  </a:moveTo>
                  <a:cubicBezTo>
                    <a:pt x="39" y="83"/>
                    <a:pt x="31" y="86"/>
                    <a:pt x="24" y="86"/>
                  </a:cubicBezTo>
                  <a:cubicBezTo>
                    <a:pt x="23" y="86"/>
                    <a:pt x="21" y="86"/>
                    <a:pt x="20" y="86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1" y="91"/>
                    <a:pt x="23" y="91"/>
                    <a:pt x="24" y="91"/>
                  </a:cubicBezTo>
                  <a:cubicBezTo>
                    <a:pt x="31" y="91"/>
                    <a:pt x="40" y="87"/>
                    <a:pt x="49" y="83"/>
                  </a:cubicBezTo>
                  <a:cubicBezTo>
                    <a:pt x="59" y="79"/>
                    <a:pt x="68" y="75"/>
                    <a:pt x="76" y="75"/>
                  </a:cubicBezTo>
                  <a:cubicBezTo>
                    <a:pt x="79" y="75"/>
                    <a:pt x="82" y="75"/>
                    <a:pt x="85" y="76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2" y="71"/>
                    <a:pt x="79" y="70"/>
                    <a:pt x="76" y="70"/>
                  </a:cubicBezTo>
                  <a:cubicBezTo>
                    <a:pt x="67" y="70"/>
                    <a:pt x="57" y="75"/>
                    <a:pt x="48" y="79"/>
                  </a:cubicBez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55" name="Freeform 22"/>
            <p:cNvSpPr>
              <a:spLocks noEditPoints="1"/>
            </p:cNvSpPr>
            <p:nvPr/>
          </p:nvSpPr>
          <p:spPr bwMode="auto">
            <a:xfrm>
              <a:off x="8753466" y="1447184"/>
              <a:ext cx="688309" cy="654963"/>
            </a:xfrm>
            <a:custGeom>
              <a:avLst/>
              <a:gdLst>
                <a:gd name="T0" fmla="*/ 87 w 218"/>
                <a:gd name="T1" fmla="*/ 189 h 207"/>
                <a:gd name="T2" fmla="*/ 163 w 218"/>
                <a:gd name="T3" fmla="*/ 108 h 207"/>
                <a:gd name="T4" fmla="*/ 142 w 218"/>
                <a:gd name="T5" fmla="*/ 15 h 207"/>
                <a:gd name="T6" fmla="*/ 69 w 218"/>
                <a:gd name="T7" fmla="*/ 114 h 207"/>
                <a:gd name="T8" fmla="*/ 69 w 218"/>
                <a:gd name="T9" fmla="*/ 85 h 207"/>
                <a:gd name="T10" fmla="*/ 69 w 218"/>
                <a:gd name="T11" fmla="*/ 114 h 207"/>
                <a:gd name="T12" fmla="*/ 71 w 218"/>
                <a:gd name="T13" fmla="*/ 58 h 207"/>
                <a:gd name="T14" fmla="*/ 102 w 218"/>
                <a:gd name="T15" fmla="*/ 58 h 207"/>
                <a:gd name="T16" fmla="*/ 119 w 218"/>
                <a:gd name="T17" fmla="*/ 172 h 207"/>
                <a:gd name="T18" fmla="*/ 107 w 218"/>
                <a:gd name="T19" fmla="*/ 130 h 207"/>
                <a:gd name="T20" fmla="*/ 119 w 218"/>
                <a:gd name="T21" fmla="*/ 172 h 207"/>
                <a:gd name="T22" fmla="*/ 106 w 218"/>
                <a:gd name="T23" fmla="*/ 74 h 207"/>
                <a:gd name="T24" fmla="*/ 141 w 218"/>
                <a:gd name="T25" fmla="*/ 74 h 207"/>
                <a:gd name="T26" fmla="*/ 154 w 218"/>
                <a:gd name="T27" fmla="*/ 36 h 207"/>
                <a:gd name="T28" fmla="*/ 154 w 218"/>
                <a:gd name="T29" fmla="*/ 63 h 207"/>
                <a:gd name="T30" fmla="*/ 154 w 218"/>
                <a:gd name="T31" fmla="*/ 36 h 207"/>
                <a:gd name="T32" fmla="*/ 214 w 218"/>
                <a:gd name="T33" fmla="*/ 126 h 207"/>
                <a:gd name="T34" fmla="*/ 214 w 218"/>
                <a:gd name="T35" fmla="*/ 125 h 207"/>
                <a:gd name="T36" fmla="*/ 202 w 218"/>
                <a:gd name="T37" fmla="*/ 0 h 207"/>
                <a:gd name="T38" fmla="*/ 179 w 218"/>
                <a:gd name="T39" fmla="*/ 3 h 207"/>
                <a:gd name="T40" fmla="*/ 170 w 218"/>
                <a:gd name="T41" fmla="*/ 125 h 207"/>
                <a:gd name="T42" fmla="*/ 176 w 218"/>
                <a:gd name="T43" fmla="*/ 163 h 207"/>
                <a:gd name="T44" fmla="*/ 172 w 218"/>
                <a:gd name="T45" fmla="*/ 179 h 207"/>
                <a:gd name="T46" fmla="*/ 203 w 218"/>
                <a:gd name="T47" fmla="*/ 199 h 207"/>
                <a:gd name="T48" fmla="*/ 207 w 218"/>
                <a:gd name="T49" fmla="*/ 206 h 207"/>
                <a:gd name="T50" fmla="*/ 206 w 218"/>
                <a:gd name="T51" fmla="*/ 182 h 207"/>
                <a:gd name="T52" fmla="*/ 207 w 218"/>
                <a:gd name="T53" fmla="*/ 166 h 207"/>
                <a:gd name="T54" fmla="*/ 207 w 218"/>
                <a:gd name="T55" fmla="*/ 165 h 207"/>
                <a:gd name="T56" fmla="*/ 185 w 218"/>
                <a:gd name="T57" fmla="*/ 7 h 207"/>
                <a:gd name="T58" fmla="*/ 208 w 218"/>
                <a:gd name="T59" fmla="*/ 122 h 207"/>
                <a:gd name="T60" fmla="*/ 198 w 218"/>
                <a:gd name="T61" fmla="*/ 30 h 207"/>
                <a:gd name="T62" fmla="*/ 197 w 218"/>
                <a:gd name="T63" fmla="*/ 122 h 207"/>
                <a:gd name="T64" fmla="*/ 185 w 218"/>
                <a:gd name="T65" fmla="*/ 7 h 207"/>
                <a:gd name="T66" fmla="*/ 210 w 218"/>
                <a:gd name="T67" fmla="*/ 201 h 207"/>
                <a:gd name="T68" fmla="*/ 201 w 218"/>
                <a:gd name="T69" fmla="*/ 189 h 207"/>
                <a:gd name="T70" fmla="*/ 192 w 218"/>
                <a:gd name="T71" fmla="*/ 173 h 207"/>
                <a:gd name="T72" fmla="*/ 194 w 218"/>
                <a:gd name="T73" fmla="*/ 186 h 207"/>
                <a:gd name="T74" fmla="*/ 188 w 218"/>
                <a:gd name="T75" fmla="*/ 169 h 207"/>
                <a:gd name="T76" fmla="*/ 201 w 218"/>
                <a:gd name="T77" fmla="*/ 166 h 207"/>
                <a:gd name="T78" fmla="*/ 201 w 218"/>
                <a:gd name="T79" fmla="*/ 182 h 207"/>
                <a:gd name="T80" fmla="*/ 202 w 218"/>
                <a:gd name="T81" fmla="*/ 159 h 207"/>
                <a:gd name="T82" fmla="*/ 200 w 218"/>
                <a:gd name="T83" fmla="*/ 134 h 207"/>
                <a:gd name="T84" fmla="*/ 195 w 218"/>
                <a:gd name="T85" fmla="*/ 159 h 207"/>
                <a:gd name="T86" fmla="*/ 176 w 218"/>
                <a:gd name="T87" fmla="*/ 128 h 207"/>
                <a:gd name="T88" fmla="*/ 202 w 218"/>
                <a:gd name="T89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8" h="207">
                  <a:moveTo>
                    <a:pt x="32" y="69"/>
                  </a:moveTo>
                  <a:cubicBezTo>
                    <a:pt x="0" y="134"/>
                    <a:pt x="55" y="181"/>
                    <a:pt x="87" y="189"/>
                  </a:cubicBezTo>
                  <a:cubicBezTo>
                    <a:pt x="143" y="203"/>
                    <a:pt x="147" y="164"/>
                    <a:pt x="146" y="138"/>
                  </a:cubicBezTo>
                  <a:cubicBezTo>
                    <a:pt x="145" y="127"/>
                    <a:pt x="153" y="118"/>
                    <a:pt x="163" y="108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61" y="18"/>
                    <a:pt x="152" y="16"/>
                    <a:pt x="142" y="15"/>
                  </a:cubicBezTo>
                  <a:cubicBezTo>
                    <a:pt x="91" y="13"/>
                    <a:pt x="49" y="34"/>
                    <a:pt x="32" y="69"/>
                  </a:cubicBezTo>
                  <a:close/>
                  <a:moveTo>
                    <a:pt x="69" y="114"/>
                  </a:moveTo>
                  <a:cubicBezTo>
                    <a:pt x="61" y="114"/>
                    <a:pt x="54" y="108"/>
                    <a:pt x="54" y="100"/>
                  </a:cubicBezTo>
                  <a:cubicBezTo>
                    <a:pt x="54" y="92"/>
                    <a:pt x="61" y="85"/>
                    <a:pt x="69" y="85"/>
                  </a:cubicBezTo>
                  <a:cubicBezTo>
                    <a:pt x="77" y="85"/>
                    <a:pt x="83" y="92"/>
                    <a:pt x="83" y="100"/>
                  </a:cubicBezTo>
                  <a:cubicBezTo>
                    <a:pt x="83" y="108"/>
                    <a:pt x="77" y="114"/>
                    <a:pt x="69" y="114"/>
                  </a:cubicBezTo>
                  <a:close/>
                  <a:moveTo>
                    <a:pt x="86" y="74"/>
                  </a:moveTo>
                  <a:cubicBezTo>
                    <a:pt x="78" y="74"/>
                    <a:pt x="71" y="67"/>
                    <a:pt x="71" y="58"/>
                  </a:cubicBezTo>
                  <a:cubicBezTo>
                    <a:pt x="71" y="50"/>
                    <a:pt x="78" y="43"/>
                    <a:pt x="86" y="43"/>
                  </a:cubicBezTo>
                  <a:cubicBezTo>
                    <a:pt x="95" y="43"/>
                    <a:pt x="102" y="50"/>
                    <a:pt x="102" y="58"/>
                  </a:cubicBezTo>
                  <a:cubicBezTo>
                    <a:pt x="102" y="67"/>
                    <a:pt x="95" y="74"/>
                    <a:pt x="86" y="74"/>
                  </a:cubicBezTo>
                  <a:close/>
                  <a:moveTo>
                    <a:pt x="119" y="172"/>
                  </a:moveTo>
                  <a:cubicBezTo>
                    <a:pt x="107" y="182"/>
                    <a:pt x="88" y="178"/>
                    <a:pt x="87" y="166"/>
                  </a:cubicBezTo>
                  <a:cubicBezTo>
                    <a:pt x="86" y="149"/>
                    <a:pt x="95" y="134"/>
                    <a:pt x="107" y="130"/>
                  </a:cubicBezTo>
                  <a:cubicBezTo>
                    <a:pt x="111" y="128"/>
                    <a:pt x="120" y="132"/>
                    <a:pt x="123" y="139"/>
                  </a:cubicBezTo>
                  <a:cubicBezTo>
                    <a:pt x="127" y="147"/>
                    <a:pt x="129" y="164"/>
                    <a:pt x="119" y="172"/>
                  </a:cubicBezTo>
                  <a:close/>
                  <a:moveTo>
                    <a:pt x="124" y="92"/>
                  </a:moveTo>
                  <a:cubicBezTo>
                    <a:pt x="114" y="92"/>
                    <a:pt x="106" y="84"/>
                    <a:pt x="106" y="74"/>
                  </a:cubicBezTo>
                  <a:cubicBezTo>
                    <a:pt x="106" y="65"/>
                    <a:pt x="114" y="57"/>
                    <a:pt x="124" y="57"/>
                  </a:cubicBezTo>
                  <a:cubicBezTo>
                    <a:pt x="133" y="57"/>
                    <a:pt x="141" y="65"/>
                    <a:pt x="141" y="74"/>
                  </a:cubicBezTo>
                  <a:cubicBezTo>
                    <a:pt x="141" y="84"/>
                    <a:pt x="133" y="92"/>
                    <a:pt x="124" y="92"/>
                  </a:cubicBezTo>
                  <a:close/>
                  <a:moveTo>
                    <a:pt x="154" y="36"/>
                  </a:moveTo>
                  <a:cubicBezTo>
                    <a:pt x="161" y="36"/>
                    <a:pt x="167" y="42"/>
                    <a:pt x="167" y="49"/>
                  </a:cubicBezTo>
                  <a:cubicBezTo>
                    <a:pt x="167" y="57"/>
                    <a:pt x="161" y="63"/>
                    <a:pt x="154" y="63"/>
                  </a:cubicBezTo>
                  <a:cubicBezTo>
                    <a:pt x="146" y="63"/>
                    <a:pt x="140" y="57"/>
                    <a:pt x="140" y="49"/>
                  </a:cubicBezTo>
                  <a:cubicBezTo>
                    <a:pt x="140" y="42"/>
                    <a:pt x="146" y="36"/>
                    <a:pt x="154" y="36"/>
                  </a:cubicBezTo>
                  <a:close/>
                  <a:moveTo>
                    <a:pt x="208" y="163"/>
                  </a:moveTo>
                  <a:cubicBezTo>
                    <a:pt x="214" y="126"/>
                    <a:pt x="214" y="126"/>
                    <a:pt x="214" y="126"/>
                  </a:cubicBezTo>
                  <a:cubicBezTo>
                    <a:pt x="214" y="126"/>
                    <a:pt x="214" y="126"/>
                    <a:pt x="214" y="125"/>
                  </a:cubicBezTo>
                  <a:cubicBezTo>
                    <a:pt x="214" y="125"/>
                    <a:pt x="214" y="125"/>
                    <a:pt x="214" y="125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2"/>
                    <a:pt x="203" y="0"/>
                    <a:pt x="20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0" y="0"/>
                    <a:pt x="179" y="2"/>
                    <a:pt x="179" y="3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6" y="163"/>
                    <a:pt x="176" y="163"/>
                    <a:pt x="176" y="163"/>
                  </a:cubicBezTo>
                  <a:cubicBezTo>
                    <a:pt x="176" y="164"/>
                    <a:pt x="176" y="165"/>
                    <a:pt x="177" y="165"/>
                  </a:cubicBezTo>
                  <a:cubicBezTo>
                    <a:pt x="175" y="168"/>
                    <a:pt x="172" y="172"/>
                    <a:pt x="172" y="179"/>
                  </a:cubicBezTo>
                  <a:cubicBezTo>
                    <a:pt x="172" y="190"/>
                    <a:pt x="188" y="195"/>
                    <a:pt x="197" y="197"/>
                  </a:cubicBezTo>
                  <a:cubicBezTo>
                    <a:pt x="200" y="198"/>
                    <a:pt x="202" y="199"/>
                    <a:pt x="203" y="199"/>
                  </a:cubicBezTo>
                  <a:cubicBezTo>
                    <a:pt x="206" y="201"/>
                    <a:pt x="207" y="205"/>
                    <a:pt x="205" y="207"/>
                  </a:cubicBezTo>
                  <a:cubicBezTo>
                    <a:pt x="207" y="206"/>
                    <a:pt x="207" y="206"/>
                    <a:pt x="207" y="206"/>
                  </a:cubicBezTo>
                  <a:cubicBezTo>
                    <a:pt x="211" y="204"/>
                    <a:pt x="218" y="197"/>
                    <a:pt x="209" y="187"/>
                  </a:cubicBezTo>
                  <a:cubicBezTo>
                    <a:pt x="207" y="185"/>
                    <a:pt x="206" y="184"/>
                    <a:pt x="206" y="182"/>
                  </a:cubicBezTo>
                  <a:cubicBezTo>
                    <a:pt x="206" y="181"/>
                    <a:pt x="206" y="180"/>
                    <a:pt x="207" y="179"/>
                  </a:cubicBezTo>
                  <a:cubicBezTo>
                    <a:pt x="208" y="176"/>
                    <a:pt x="210" y="172"/>
                    <a:pt x="207" y="166"/>
                  </a:cubicBezTo>
                  <a:cubicBezTo>
                    <a:pt x="206" y="166"/>
                    <a:pt x="206" y="166"/>
                    <a:pt x="206" y="165"/>
                  </a:cubicBezTo>
                  <a:cubicBezTo>
                    <a:pt x="206" y="165"/>
                    <a:pt x="207" y="165"/>
                    <a:pt x="207" y="165"/>
                  </a:cubicBezTo>
                  <a:cubicBezTo>
                    <a:pt x="207" y="164"/>
                    <a:pt x="208" y="164"/>
                    <a:pt x="208" y="163"/>
                  </a:cubicBezTo>
                  <a:close/>
                  <a:moveTo>
                    <a:pt x="185" y="7"/>
                  </a:moveTo>
                  <a:cubicBezTo>
                    <a:pt x="199" y="7"/>
                    <a:pt x="199" y="7"/>
                    <a:pt x="199" y="7"/>
                  </a:cubicBezTo>
                  <a:cubicBezTo>
                    <a:pt x="208" y="122"/>
                    <a:pt x="208" y="122"/>
                    <a:pt x="208" y="122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98" y="30"/>
                    <a:pt x="198" y="30"/>
                    <a:pt x="198" y="30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7" y="122"/>
                    <a:pt x="197" y="122"/>
                    <a:pt x="197" y="122"/>
                  </a:cubicBezTo>
                  <a:cubicBezTo>
                    <a:pt x="176" y="122"/>
                    <a:pt x="176" y="122"/>
                    <a:pt x="176" y="122"/>
                  </a:cubicBezTo>
                  <a:lnTo>
                    <a:pt x="185" y="7"/>
                  </a:lnTo>
                  <a:close/>
                  <a:moveTo>
                    <a:pt x="207" y="189"/>
                  </a:moveTo>
                  <a:cubicBezTo>
                    <a:pt x="213" y="194"/>
                    <a:pt x="210" y="201"/>
                    <a:pt x="210" y="201"/>
                  </a:cubicBezTo>
                  <a:cubicBezTo>
                    <a:pt x="210" y="201"/>
                    <a:pt x="210" y="197"/>
                    <a:pt x="208" y="194"/>
                  </a:cubicBezTo>
                  <a:cubicBezTo>
                    <a:pt x="207" y="191"/>
                    <a:pt x="204" y="191"/>
                    <a:pt x="201" y="189"/>
                  </a:cubicBezTo>
                  <a:cubicBezTo>
                    <a:pt x="197" y="187"/>
                    <a:pt x="194" y="185"/>
                    <a:pt x="192" y="180"/>
                  </a:cubicBezTo>
                  <a:cubicBezTo>
                    <a:pt x="191" y="176"/>
                    <a:pt x="192" y="173"/>
                    <a:pt x="192" y="173"/>
                  </a:cubicBezTo>
                  <a:cubicBezTo>
                    <a:pt x="192" y="173"/>
                    <a:pt x="190" y="175"/>
                    <a:pt x="190" y="178"/>
                  </a:cubicBezTo>
                  <a:cubicBezTo>
                    <a:pt x="190" y="183"/>
                    <a:pt x="194" y="186"/>
                    <a:pt x="194" y="186"/>
                  </a:cubicBezTo>
                  <a:cubicBezTo>
                    <a:pt x="194" y="186"/>
                    <a:pt x="189" y="185"/>
                    <a:pt x="187" y="180"/>
                  </a:cubicBezTo>
                  <a:cubicBezTo>
                    <a:pt x="185" y="177"/>
                    <a:pt x="187" y="174"/>
                    <a:pt x="188" y="169"/>
                  </a:cubicBezTo>
                  <a:cubicBezTo>
                    <a:pt x="188" y="168"/>
                    <a:pt x="188" y="167"/>
                    <a:pt x="188" y="166"/>
                  </a:cubicBezTo>
                  <a:cubicBezTo>
                    <a:pt x="201" y="166"/>
                    <a:pt x="201" y="166"/>
                    <a:pt x="201" y="166"/>
                  </a:cubicBezTo>
                  <a:cubicBezTo>
                    <a:pt x="202" y="167"/>
                    <a:pt x="203" y="169"/>
                    <a:pt x="203" y="172"/>
                  </a:cubicBezTo>
                  <a:cubicBezTo>
                    <a:pt x="203" y="178"/>
                    <a:pt x="201" y="179"/>
                    <a:pt x="201" y="182"/>
                  </a:cubicBezTo>
                  <a:cubicBezTo>
                    <a:pt x="202" y="185"/>
                    <a:pt x="205" y="187"/>
                    <a:pt x="207" y="189"/>
                  </a:cubicBezTo>
                  <a:close/>
                  <a:moveTo>
                    <a:pt x="202" y="159"/>
                  </a:moveTo>
                  <a:cubicBezTo>
                    <a:pt x="198" y="159"/>
                    <a:pt x="198" y="159"/>
                    <a:pt x="198" y="159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197" y="134"/>
                    <a:pt x="197" y="134"/>
                    <a:pt x="197" y="134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82" y="159"/>
                    <a:pt x="182" y="159"/>
                    <a:pt x="182" y="159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207" y="128"/>
                    <a:pt x="207" y="128"/>
                    <a:pt x="207" y="128"/>
                  </a:cubicBezTo>
                  <a:lnTo>
                    <a:pt x="202" y="159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57" name="Freeform 21"/>
            <p:cNvSpPr>
              <a:spLocks noEditPoints="1"/>
            </p:cNvSpPr>
            <p:nvPr/>
          </p:nvSpPr>
          <p:spPr bwMode="auto">
            <a:xfrm>
              <a:off x="8410235" y="4463592"/>
              <a:ext cx="566165" cy="459275"/>
            </a:xfrm>
            <a:custGeom>
              <a:avLst/>
              <a:gdLst>
                <a:gd name="T0" fmla="*/ 19 w 204"/>
                <a:gd name="T1" fmla="*/ 42 h 165"/>
                <a:gd name="T2" fmla="*/ 58 w 204"/>
                <a:gd name="T3" fmla="*/ 66 h 165"/>
                <a:gd name="T4" fmla="*/ 203 w 204"/>
                <a:gd name="T5" fmla="*/ 161 h 165"/>
                <a:gd name="T6" fmla="*/ 128 w 204"/>
                <a:gd name="T7" fmla="*/ 149 h 165"/>
                <a:gd name="T8" fmla="*/ 100 w 204"/>
                <a:gd name="T9" fmla="*/ 155 h 165"/>
                <a:gd name="T10" fmla="*/ 24 w 204"/>
                <a:gd name="T11" fmla="*/ 165 h 165"/>
                <a:gd name="T12" fmla="*/ 0 w 204"/>
                <a:gd name="T13" fmla="*/ 10 h 165"/>
                <a:gd name="T14" fmla="*/ 47 w 204"/>
                <a:gd name="T15" fmla="*/ 9 h 165"/>
                <a:gd name="T16" fmla="*/ 128 w 204"/>
                <a:gd name="T17" fmla="*/ 0 h 165"/>
                <a:gd name="T18" fmla="*/ 198 w 204"/>
                <a:gd name="T19" fmla="*/ 13 h 165"/>
                <a:gd name="T20" fmla="*/ 100 w 204"/>
                <a:gd name="T21" fmla="*/ 12 h 165"/>
                <a:gd name="T22" fmla="*/ 24 w 204"/>
                <a:gd name="T23" fmla="*/ 23 h 165"/>
                <a:gd name="T24" fmla="*/ 24 w 204"/>
                <a:gd name="T25" fmla="*/ 150 h 165"/>
                <a:gd name="T26" fmla="*/ 100 w 204"/>
                <a:gd name="T27" fmla="*/ 138 h 165"/>
                <a:gd name="T28" fmla="*/ 180 w 204"/>
                <a:gd name="T29" fmla="*/ 23 h 165"/>
                <a:gd name="T30" fmla="*/ 104 w 204"/>
                <a:gd name="T31" fmla="*/ 12 h 165"/>
                <a:gd name="T32" fmla="*/ 156 w 204"/>
                <a:gd name="T33" fmla="*/ 142 h 165"/>
                <a:gd name="T34" fmla="*/ 198 w 204"/>
                <a:gd name="T35" fmla="*/ 20 h 165"/>
                <a:gd name="T36" fmla="*/ 118 w 204"/>
                <a:gd name="T37" fmla="*/ 42 h 165"/>
                <a:gd name="T38" fmla="*/ 154 w 204"/>
                <a:gd name="T39" fmla="*/ 54 h 165"/>
                <a:gd name="T40" fmla="*/ 183 w 204"/>
                <a:gd name="T41" fmla="*/ 58 h 165"/>
                <a:gd name="T42" fmla="*/ 156 w 204"/>
                <a:gd name="T43" fmla="*/ 36 h 165"/>
                <a:gd name="T44" fmla="*/ 154 w 204"/>
                <a:gd name="T45" fmla="*/ 40 h 165"/>
                <a:gd name="T46" fmla="*/ 183 w 204"/>
                <a:gd name="T47" fmla="*/ 43 h 165"/>
                <a:gd name="T48" fmla="*/ 156 w 204"/>
                <a:gd name="T49" fmla="*/ 93 h 165"/>
                <a:gd name="T50" fmla="*/ 118 w 204"/>
                <a:gd name="T51" fmla="*/ 90 h 165"/>
                <a:gd name="T52" fmla="*/ 180 w 204"/>
                <a:gd name="T53" fmla="*/ 105 h 165"/>
                <a:gd name="T54" fmla="*/ 180 w 204"/>
                <a:gd name="T55" fmla="*/ 101 h 165"/>
                <a:gd name="T56" fmla="*/ 128 w 204"/>
                <a:gd name="T57" fmla="*/ 56 h 165"/>
                <a:gd name="T58" fmla="*/ 128 w 204"/>
                <a:gd name="T59" fmla="*/ 61 h 165"/>
                <a:gd name="T60" fmla="*/ 183 w 204"/>
                <a:gd name="T61" fmla="*/ 76 h 165"/>
                <a:gd name="T62" fmla="*/ 156 w 204"/>
                <a:gd name="T63" fmla="*/ 65 h 165"/>
                <a:gd name="T64" fmla="*/ 118 w 204"/>
                <a:gd name="T65" fmla="*/ 71 h 165"/>
                <a:gd name="T66" fmla="*/ 154 w 204"/>
                <a:gd name="T67" fmla="*/ 83 h 165"/>
                <a:gd name="T68" fmla="*/ 183 w 204"/>
                <a:gd name="T69" fmla="*/ 86 h 165"/>
                <a:gd name="T70" fmla="*/ 66 w 204"/>
                <a:gd name="T71" fmla="*/ 29 h 165"/>
                <a:gd name="T72" fmla="*/ 85 w 204"/>
                <a:gd name="T73" fmla="*/ 33 h 165"/>
                <a:gd name="T74" fmla="*/ 66 w 204"/>
                <a:gd name="T75" fmla="*/ 29 h 165"/>
                <a:gd name="T76" fmla="*/ 118 w 204"/>
                <a:gd name="T77" fmla="*/ 100 h 165"/>
                <a:gd name="T78" fmla="*/ 154 w 204"/>
                <a:gd name="T79" fmla="*/ 112 h 165"/>
                <a:gd name="T80" fmla="*/ 183 w 204"/>
                <a:gd name="T81" fmla="*/ 115 h 165"/>
                <a:gd name="T82" fmla="*/ 48 w 204"/>
                <a:gd name="T83" fmla="*/ 108 h 165"/>
                <a:gd name="T84" fmla="*/ 20 w 204"/>
                <a:gd name="T85" fmla="*/ 120 h 165"/>
                <a:gd name="T86" fmla="*/ 76 w 204"/>
                <a:gd name="T87" fmla="*/ 104 h 165"/>
                <a:gd name="T88" fmla="*/ 76 w 204"/>
                <a:gd name="T89" fmla="*/ 99 h 165"/>
                <a:gd name="T90" fmla="*/ 20 w 204"/>
                <a:gd name="T91" fmla="*/ 129 h 165"/>
                <a:gd name="T92" fmla="*/ 49 w 204"/>
                <a:gd name="T93" fmla="*/ 126 h 165"/>
                <a:gd name="T94" fmla="*/ 48 w 204"/>
                <a:gd name="T95" fmla="*/ 122 h 165"/>
                <a:gd name="T96" fmla="*/ 118 w 204"/>
                <a:gd name="T97" fmla="*/ 114 h 165"/>
                <a:gd name="T98" fmla="*/ 154 w 204"/>
                <a:gd name="T99" fmla="*/ 126 h 165"/>
                <a:gd name="T100" fmla="*/ 156 w 204"/>
                <a:gd name="T101" fmla="*/ 122 h 165"/>
                <a:gd name="T102" fmla="*/ 66 w 204"/>
                <a:gd name="T103" fmla="*/ 48 h 165"/>
                <a:gd name="T104" fmla="*/ 85 w 204"/>
                <a:gd name="T105" fmla="*/ 42 h 165"/>
                <a:gd name="T106" fmla="*/ 48 w 204"/>
                <a:gd name="T107" fmla="*/ 93 h 165"/>
                <a:gd name="T108" fmla="*/ 20 w 204"/>
                <a:gd name="T109" fmla="*/ 105 h 165"/>
                <a:gd name="T110" fmla="*/ 76 w 204"/>
                <a:gd name="T111" fmla="*/ 89 h 165"/>
                <a:gd name="T112" fmla="*/ 76 w 204"/>
                <a:gd name="T113" fmla="*/ 85 h 165"/>
                <a:gd name="T114" fmla="*/ 66 w 204"/>
                <a:gd name="T115" fmla="*/ 62 h 165"/>
                <a:gd name="T116" fmla="*/ 85 w 204"/>
                <a:gd name="T117" fmla="*/ 57 h 165"/>
                <a:gd name="T118" fmla="*/ 48 w 204"/>
                <a:gd name="T119" fmla="*/ 79 h 165"/>
                <a:gd name="T120" fmla="*/ 20 w 204"/>
                <a:gd name="T121" fmla="*/ 91 h 165"/>
                <a:gd name="T122" fmla="*/ 76 w 204"/>
                <a:gd name="T123" fmla="*/ 75 h 165"/>
                <a:gd name="T124" fmla="*/ 76 w 204"/>
                <a:gd name="T125" fmla="*/ 7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4" h="165">
                  <a:moveTo>
                    <a:pt x="24" y="78"/>
                  </a:moveTo>
                  <a:cubicBezTo>
                    <a:pt x="22" y="78"/>
                    <a:pt x="21" y="78"/>
                    <a:pt x="19" y="78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1" y="42"/>
                    <a:pt x="22" y="42"/>
                    <a:pt x="24" y="42"/>
                  </a:cubicBezTo>
                  <a:cubicBezTo>
                    <a:pt x="34" y="42"/>
                    <a:pt x="46" y="35"/>
                    <a:pt x="58" y="3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46" y="71"/>
                    <a:pt x="34" y="78"/>
                    <a:pt x="24" y="78"/>
                  </a:cubicBezTo>
                  <a:close/>
                  <a:moveTo>
                    <a:pt x="204" y="160"/>
                  </a:moveTo>
                  <a:cubicBezTo>
                    <a:pt x="203" y="161"/>
                    <a:pt x="203" y="161"/>
                    <a:pt x="203" y="161"/>
                  </a:cubicBezTo>
                  <a:cubicBezTo>
                    <a:pt x="202" y="161"/>
                    <a:pt x="195" y="165"/>
                    <a:pt x="180" y="165"/>
                  </a:cubicBezTo>
                  <a:cubicBezTo>
                    <a:pt x="172" y="165"/>
                    <a:pt x="163" y="162"/>
                    <a:pt x="154" y="157"/>
                  </a:cubicBezTo>
                  <a:cubicBezTo>
                    <a:pt x="145" y="154"/>
                    <a:pt x="135" y="149"/>
                    <a:pt x="128" y="149"/>
                  </a:cubicBezTo>
                  <a:cubicBezTo>
                    <a:pt x="112" y="149"/>
                    <a:pt x="104" y="155"/>
                    <a:pt x="104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0" y="155"/>
                    <a:pt x="100" y="155"/>
                    <a:pt x="100" y="155"/>
                  </a:cubicBezTo>
                  <a:cubicBezTo>
                    <a:pt x="100" y="155"/>
                    <a:pt x="92" y="149"/>
                    <a:pt x="76" y="149"/>
                  </a:cubicBezTo>
                  <a:cubicBezTo>
                    <a:pt x="68" y="149"/>
                    <a:pt x="59" y="154"/>
                    <a:pt x="50" y="157"/>
                  </a:cubicBezTo>
                  <a:cubicBezTo>
                    <a:pt x="41" y="162"/>
                    <a:pt x="32" y="165"/>
                    <a:pt x="24" y="165"/>
                  </a:cubicBezTo>
                  <a:cubicBezTo>
                    <a:pt x="8" y="165"/>
                    <a:pt x="1" y="161"/>
                    <a:pt x="1" y="16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10" y="16"/>
                    <a:pt x="24" y="16"/>
                  </a:cubicBezTo>
                  <a:cubicBezTo>
                    <a:pt x="30" y="16"/>
                    <a:pt x="38" y="13"/>
                    <a:pt x="47" y="9"/>
                  </a:cubicBezTo>
                  <a:cubicBezTo>
                    <a:pt x="57" y="5"/>
                    <a:pt x="67" y="0"/>
                    <a:pt x="76" y="0"/>
                  </a:cubicBezTo>
                  <a:cubicBezTo>
                    <a:pt x="90" y="0"/>
                    <a:pt x="98" y="4"/>
                    <a:pt x="102" y="6"/>
                  </a:cubicBezTo>
                  <a:cubicBezTo>
                    <a:pt x="106" y="4"/>
                    <a:pt x="114" y="0"/>
                    <a:pt x="128" y="0"/>
                  </a:cubicBezTo>
                  <a:cubicBezTo>
                    <a:pt x="137" y="0"/>
                    <a:pt x="147" y="5"/>
                    <a:pt x="157" y="9"/>
                  </a:cubicBezTo>
                  <a:cubicBezTo>
                    <a:pt x="165" y="13"/>
                    <a:pt x="173" y="16"/>
                    <a:pt x="180" y="16"/>
                  </a:cubicBezTo>
                  <a:cubicBezTo>
                    <a:pt x="194" y="16"/>
                    <a:pt x="198" y="13"/>
                    <a:pt x="198" y="13"/>
                  </a:cubicBezTo>
                  <a:cubicBezTo>
                    <a:pt x="204" y="10"/>
                    <a:pt x="204" y="10"/>
                    <a:pt x="204" y="10"/>
                  </a:cubicBezTo>
                  <a:lnTo>
                    <a:pt x="204" y="160"/>
                  </a:lnTo>
                  <a:close/>
                  <a:moveTo>
                    <a:pt x="100" y="12"/>
                  </a:moveTo>
                  <a:cubicBezTo>
                    <a:pt x="97" y="11"/>
                    <a:pt x="90" y="7"/>
                    <a:pt x="76" y="7"/>
                  </a:cubicBezTo>
                  <a:cubicBezTo>
                    <a:pt x="68" y="7"/>
                    <a:pt x="59" y="11"/>
                    <a:pt x="49" y="15"/>
                  </a:cubicBezTo>
                  <a:cubicBezTo>
                    <a:pt x="40" y="19"/>
                    <a:pt x="31" y="23"/>
                    <a:pt x="24" y="23"/>
                  </a:cubicBezTo>
                  <a:cubicBezTo>
                    <a:pt x="13" y="23"/>
                    <a:pt x="10" y="21"/>
                    <a:pt x="6" y="20"/>
                  </a:cubicBezTo>
                  <a:cubicBezTo>
                    <a:pt x="6" y="146"/>
                    <a:pt x="6" y="146"/>
                    <a:pt x="6" y="146"/>
                  </a:cubicBezTo>
                  <a:cubicBezTo>
                    <a:pt x="9" y="148"/>
                    <a:pt x="12" y="150"/>
                    <a:pt x="24" y="150"/>
                  </a:cubicBezTo>
                  <a:cubicBezTo>
                    <a:pt x="31" y="150"/>
                    <a:pt x="39" y="146"/>
                    <a:pt x="48" y="142"/>
                  </a:cubicBezTo>
                  <a:cubicBezTo>
                    <a:pt x="57" y="138"/>
                    <a:pt x="67" y="134"/>
                    <a:pt x="76" y="134"/>
                  </a:cubicBezTo>
                  <a:cubicBezTo>
                    <a:pt x="88" y="134"/>
                    <a:pt x="96" y="137"/>
                    <a:pt x="100" y="138"/>
                  </a:cubicBezTo>
                  <a:lnTo>
                    <a:pt x="100" y="12"/>
                  </a:lnTo>
                  <a:close/>
                  <a:moveTo>
                    <a:pt x="198" y="20"/>
                  </a:moveTo>
                  <a:cubicBezTo>
                    <a:pt x="194" y="21"/>
                    <a:pt x="190" y="23"/>
                    <a:pt x="180" y="23"/>
                  </a:cubicBezTo>
                  <a:cubicBezTo>
                    <a:pt x="172" y="23"/>
                    <a:pt x="164" y="19"/>
                    <a:pt x="154" y="15"/>
                  </a:cubicBezTo>
                  <a:cubicBezTo>
                    <a:pt x="145" y="11"/>
                    <a:pt x="136" y="7"/>
                    <a:pt x="128" y="7"/>
                  </a:cubicBezTo>
                  <a:cubicBezTo>
                    <a:pt x="114" y="7"/>
                    <a:pt x="106" y="11"/>
                    <a:pt x="104" y="12"/>
                  </a:cubicBezTo>
                  <a:cubicBezTo>
                    <a:pt x="104" y="138"/>
                    <a:pt x="104" y="138"/>
                    <a:pt x="104" y="138"/>
                  </a:cubicBezTo>
                  <a:cubicBezTo>
                    <a:pt x="108" y="137"/>
                    <a:pt x="116" y="134"/>
                    <a:pt x="128" y="134"/>
                  </a:cubicBezTo>
                  <a:cubicBezTo>
                    <a:pt x="137" y="134"/>
                    <a:pt x="146" y="138"/>
                    <a:pt x="156" y="142"/>
                  </a:cubicBezTo>
                  <a:cubicBezTo>
                    <a:pt x="165" y="146"/>
                    <a:pt x="173" y="150"/>
                    <a:pt x="180" y="150"/>
                  </a:cubicBezTo>
                  <a:cubicBezTo>
                    <a:pt x="191" y="150"/>
                    <a:pt x="195" y="148"/>
                    <a:pt x="198" y="146"/>
                  </a:cubicBezTo>
                  <a:lnTo>
                    <a:pt x="198" y="20"/>
                  </a:lnTo>
                  <a:close/>
                  <a:moveTo>
                    <a:pt x="156" y="50"/>
                  </a:moveTo>
                  <a:cubicBezTo>
                    <a:pt x="146" y="46"/>
                    <a:pt x="137" y="42"/>
                    <a:pt x="128" y="42"/>
                  </a:cubicBezTo>
                  <a:cubicBezTo>
                    <a:pt x="124" y="42"/>
                    <a:pt x="121" y="42"/>
                    <a:pt x="118" y="42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21" y="46"/>
                    <a:pt x="124" y="46"/>
                    <a:pt x="128" y="46"/>
                  </a:cubicBezTo>
                  <a:cubicBezTo>
                    <a:pt x="136" y="46"/>
                    <a:pt x="145" y="50"/>
                    <a:pt x="154" y="54"/>
                  </a:cubicBezTo>
                  <a:cubicBezTo>
                    <a:pt x="164" y="58"/>
                    <a:pt x="172" y="62"/>
                    <a:pt x="180" y="62"/>
                  </a:cubicBezTo>
                  <a:cubicBezTo>
                    <a:pt x="181" y="62"/>
                    <a:pt x="182" y="62"/>
                    <a:pt x="183" y="62"/>
                  </a:cubicBezTo>
                  <a:cubicBezTo>
                    <a:pt x="183" y="58"/>
                    <a:pt x="183" y="58"/>
                    <a:pt x="183" y="58"/>
                  </a:cubicBezTo>
                  <a:cubicBezTo>
                    <a:pt x="182" y="58"/>
                    <a:pt x="181" y="58"/>
                    <a:pt x="180" y="58"/>
                  </a:cubicBezTo>
                  <a:cubicBezTo>
                    <a:pt x="173" y="58"/>
                    <a:pt x="165" y="54"/>
                    <a:pt x="156" y="50"/>
                  </a:cubicBezTo>
                  <a:close/>
                  <a:moveTo>
                    <a:pt x="156" y="36"/>
                  </a:moveTo>
                  <a:cubicBezTo>
                    <a:pt x="150" y="33"/>
                    <a:pt x="144" y="31"/>
                    <a:pt x="138" y="29"/>
                  </a:cubicBezTo>
                  <a:cubicBezTo>
                    <a:pt x="138" y="34"/>
                    <a:pt x="138" y="34"/>
                    <a:pt x="138" y="34"/>
                  </a:cubicBezTo>
                  <a:cubicBezTo>
                    <a:pt x="143" y="35"/>
                    <a:pt x="149" y="38"/>
                    <a:pt x="154" y="40"/>
                  </a:cubicBezTo>
                  <a:cubicBezTo>
                    <a:pt x="164" y="44"/>
                    <a:pt x="172" y="48"/>
                    <a:pt x="180" y="48"/>
                  </a:cubicBezTo>
                  <a:cubicBezTo>
                    <a:pt x="181" y="48"/>
                    <a:pt x="182" y="48"/>
                    <a:pt x="183" y="48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2" y="43"/>
                    <a:pt x="181" y="43"/>
                    <a:pt x="180" y="43"/>
                  </a:cubicBezTo>
                  <a:cubicBezTo>
                    <a:pt x="173" y="43"/>
                    <a:pt x="165" y="40"/>
                    <a:pt x="156" y="36"/>
                  </a:cubicBezTo>
                  <a:close/>
                  <a:moveTo>
                    <a:pt x="156" y="93"/>
                  </a:moveTo>
                  <a:cubicBezTo>
                    <a:pt x="146" y="89"/>
                    <a:pt x="137" y="85"/>
                    <a:pt x="128" y="85"/>
                  </a:cubicBezTo>
                  <a:cubicBezTo>
                    <a:pt x="124" y="85"/>
                    <a:pt x="121" y="85"/>
                    <a:pt x="118" y="86"/>
                  </a:cubicBezTo>
                  <a:cubicBezTo>
                    <a:pt x="118" y="90"/>
                    <a:pt x="118" y="90"/>
                    <a:pt x="118" y="90"/>
                  </a:cubicBezTo>
                  <a:cubicBezTo>
                    <a:pt x="121" y="90"/>
                    <a:pt x="124" y="89"/>
                    <a:pt x="128" y="89"/>
                  </a:cubicBezTo>
                  <a:cubicBezTo>
                    <a:pt x="136" y="89"/>
                    <a:pt x="145" y="93"/>
                    <a:pt x="154" y="97"/>
                  </a:cubicBezTo>
                  <a:cubicBezTo>
                    <a:pt x="164" y="101"/>
                    <a:pt x="172" y="105"/>
                    <a:pt x="180" y="105"/>
                  </a:cubicBezTo>
                  <a:cubicBezTo>
                    <a:pt x="181" y="105"/>
                    <a:pt x="182" y="105"/>
                    <a:pt x="183" y="105"/>
                  </a:cubicBezTo>
                  <a:cubicBezTo>
                    <a:pt x="183" y="101"/>
                    <a:pt x="183" y="101"/>
                    <a:pt x="183" y="101"/>
                  </a:cubicBezTo>
                  <a:cubicBezTo>
                    <a:pt x="182" y="101"/>
                    <a:pt x="181" y="101"/>
                    <a:pt x="180" y="101"/>
                  </a:cubicBezTo>
                  <a:cubicBezTo>
                    <a:pt x="173" y="101"/>
                    <a:pt x="165" y="97"/>
                    <a:pt x="156" y="93"/>
                  </a:cubicBezTo>
                  <a:close/>
                  <a:moveTo>
                    <a:pt x="156" y="65"/>
                  </a:moveTo>
                  <a:cubicBezTo>
                    <a:pt x="146" y="60"/>
                    <a:pt x="137" y="56"/>
                    <a:pt x="128" y="56"/>
                  </a:cubicBezTo>
                  <a:cubicBezTo>
                    <a:pt x="124" y="56"/>
                    <a:pt x="121" y="56"/>
                    <a:pt x="118" y="57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21" y="61"/>
                    <a:pt x="124" y="61"/>
                    <a:pt x="128" y="61"/>
                  </a:cubicBezTo>
                  <a:cubicBezTo>
                    <a:pt x="136" y="61"/>
                    <a:pt x="145" y="65"/>
                    <a:pt x="154" y="69"/>
                  </a:cubicBezTo>
                  <a:cubicBezTo>
                    <a:pt x="164" y="73"/>
                    <a:pt x="172" y="77"/>
                    <a:pt x="180" y="77"/>
                  </a:cubicBezTo>
                  <a:cubicBezTo>
                    <a:pt x="181" y="77"/>
                    <a:pt x="182" y="76"/>
                    <a:pt x="183" y="76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2" y="72"/>
                    <a:pt x="181" y="72"/>
                    <a:pt x="180" y="72"/>
                  </a:cubicBezTo>
                  <a:cubicBezTo>
                    <a:pt x="173" y="72"/>
                    <a:pt x="165" y="68"/>
                    <a:pt x="156" y="65"/>
                  </a:cubicBezTo>
                  <a:close/>
                  <a:moveTo>
                    <a:pt x="156" y="79"/>
                  </a:moveTo>
                  <a:cubicBezTo>
                    <a:pt x="146" y="75"/>
                    <a:pt x="137" y="70"/>
                    <a:pt x="128" y="70"/>
                  </a:cubicBezTo>
                  <a:cubicBezTo>
                    <a:pt x="124" y="70"/>
                    <a:pt x="121" y="71"/>
                    <a:pt x="118" y="71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21" y="75"/>
                    <a:pt x="124" y="75"/>
                    <a:pt x="128" y="75"/>
                  </a:cubicBezTo>
                  <a:cubicBezTo>
                    <a:pt x="136" y="75"/>
                    <a:pt x="145" y="79"/>
                    <a:pt x="154" y="83"/>
                  </a:cubicBezTo>
                  <a:cubicBezTo>
                    <a:pt x="164" y="87"/>
                    <a:pt x="172" y="91"/>
                    <a:pt x="180" y="91"/>
                  </a:cubicBezTo>
                  <a:cubicBezTo>
                    <a:pt x="181" y="91"/>
                    <a:pt x="182" y="91"/>
                    <a:pt x="183" y="91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2" y="86"/>
                    <a:pt x="181" y="86"/>
                    <a:pt x="180" y="86"/>
                  </a:cubicBezTo>
                  <a:cubicBezTo>
                    <a:pt x="173" y="86"/>
                    <a:pt x="165" y="83"/>
                    <a:pt x="156" y="79"/>
                  </a:cubicBezTo>
                  <a:close/>
                  <a:moveTo>
                    <a:pt x="66" y="29"/>
                  </a:moveTo>
                  <a:cubicBezTo>
                    <a:pt x="66" y="34"/>
                    <a:pt x="66" y="34"/>
                    <a:pt x="66" y="34"/>
                  </a:cubicBezTo>
                  <a:cubicBezTo>
                    <a:pt x="70" y="32"/>
                    <a:pt x="73" y="32"/>
                    <a:pt x="76" y="32"/>
                  </a:cubicBezTo>
                  <a:cubicBezTo>
                    <a:pt x="79" y="32"/>
                    <a:pt x="82" y="32"/>
                    <a:pt x="85" y="33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2" y="28"/>
                    <a:pt x="79" y="27"/>
                    <a:pt x="76" y="27"/>
                  </a:cubicBezTo>
                  <a:cubicBezTo>
                    <a:pt x="73" y="27"/>
                    <a:pt x="70" y="28"/>
                    <a:pt x="66" y="29"/>
                  </a:cubicBezTo>
                  <a:close/>
                  <a:moveTo>
                    <a:pt x="156" y="108"/>
                  </a:moveTo>
                  <a:cubicBezTo>
                    <a:pt x="146" y="104"/>
                    <a:pt x="137" y="99"/>
                    <a:pt x="128" y="99"/>
                  </a:cubicBezTo>
                  <a:cubicBezTo>
                    <a:pt x="124" y="99"/>
                    <a:pt x="121" y="99"/>
                    <a:pt x="118" y="100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21" y="104"/>
                    <a:pt x="124" y="104"/>
                    <a:pt x="128" y="104"/>
                  </a:cubicBezTo>
                  <a:cubicBezTo>
                    <a:pt x="136" y="104"/>
                    <a:pt x="145" y="108"/>
                    <a:pt x="154" y="112"/>
                  </a:cubicBezTo>
                  <a:cubicBezTo>
                    <a:pt x="164" y="116"/>
                    <a:pt x="172" y="120"/>
                    <a:pt x="180" y="120"/>
                  </a:cubicBezTo>
                  <a:cubicBezTo>
                    <a:pt x="181" y="120"/>
                    <a:pt x="182" y="120"/>
                    <a:pt x="183" y="120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2" y="115"/>
                    <a:pt x="181" y="115"/>
                    <a:pt x="180" y="115"/>
                  </a:cubicBezTo>
                  <a:cubicBezTo>
                    <a:pt x="173" y="115"/>
                    <a:pt x="165" y="112"/>
                    <a:pt x="156" y="108"/>
                  </a:cubicBezTo>
                  <a:close/>
                  <a:moveTo>
                    <a:pt x="48" y="108"/>
                  </a:moveTo>
                  <a:cubicBezTo>
                    <a:pt x="39" y="112"/>
                    <a:pt x="31" y="115"/>
                    <a:pt x="24" y="115"/>
                  </a:cubicBezTo>
                  <a:cubicBezTo>
                    <a:pt x="23" y="115"/>
                    <a:pt x="21" y="115"/>
                    <a:pt x="20" y="115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1" y="120"/>
                    <a:pt x="23" y="120"/>
                    <a:pt x="24" y="120"/>
                  </a:cubicBezTo>
                  <a:cubicBezTo>
                    <a:pt x="31" y="120"/>
                    <a:pt x="40" y="116"/>
                    <a:pt x="49" y="112"/>
                  </a:cubicBezTo>
                  <a:cubicBezTo>
                    <a:pt x="59" y="108"/>
                    <a:pt x="68" y="104"/>
                    <a:pt x="76" y="104"/>
                  </a:cubicBezTo>
                  <a:cubicBezTo>
                    <a:pt x="79" y="104"/>
                    <a:pt x="82" y="104"/>
                    <a:pt x="85" y="104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2" y="99"/>
                    <a:pt x="79" y="99"/>
                    <a:pt x="76" y="99"/>
                  </a:cubicBezTo>
                  <a:cubicBezTo>
                    <a:pt x="67" y="99"/>
                    <a:pt x="57" y="104"/>
                    <a:pt x="48" y="108"/>
                  </a:cubicBezTo>
                  <a:close/>
                  <a:moveTo>
                    <a:pt x="24" y="130"/>
                  </a:moveTo>
                  <a:cubicBezTo>
                    <a:pt x="23" y="130"/>
                    <a:pt x="21" y="130"/>
                    <a:pt x="20" y="129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4"/>
                    <a:pt x="23" y="134"/>
                    <a:pt x="24" y="134"/>
                  </a:cubicBezTo>
                  <a:cubicBezTo>
                    <a:pt x="31" y="134"/>
                    <a:pt x="40" y="130"/>
                    <a:pt x="49" y="126"/>
                  </a:cubicBezTo>
                  <a:cubicBezTo>
                    <a:pt x="54" y="124"/>
                    <a:pt x="59" y="122"/>
                    <a:pt x="64" y="120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58" y="117"/>
                    <a:pt x="53" y="120"/>
                    <a:pt x="48" y="122"/>
                  </a:cubicBezTo>
                  <a:cubicBezTo>
                    <a:pt x="39" y="126"/>
                    <a:pt x="31" y="130"/>
                    <a:pt x="24" y="130"/>
                  </a:cubicBezTo>
                  <a:close/>
                  <a:moveTo>
                    <a:pt x="128" y="114"/>
                  </a:moveTo>
                  <a:cubicBezTo>
                    <a:pt x="124" y="114"/>
                    <a:pt x="121" y="114"/>
                    <a:pt x="118" y="114"/>
                  </a:cubicBezTo>
                  <a:cubicBezTo>
                    <a:pt x="118" y="119"/>
                    <a:pt x="118" y="119"/>
                    <a:pt x="118" y="119"/>
                  </a:cubicBezTo>
                  <a:cubicBezTo>
                    <a:pt x="121" y="118"/>
                    <a:pt x="124" y="118"/>
                    <a:pt x="128" y="118"/>
                  </a:cubicBezTo>
                  <a:cubicBezTo>
                    <a:pt x="136" y="118"/>
                    <a:pt x="145" y="122"/>
                    <a:pt x="154" y="126"/>
                  </a:cubicBezTo>
                  <a:cubicBezTo>
                    <a:pt x="157" y="127"/>
                    <a:pt x="160" y="129"/>
                    <a:pt x="163" y="13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1" y="124"/>
                    <a:pt x="158" y="123"/>
                    <a:pt x="156" y="122"/>
                  </a:cubicBezTo>
                  <a:cubicBezTo>
                    <a:pt x="146" y="118"/>
                    <a:pt x="137" y="114"/>
                    <a:pt x="128" y="114"/>
                  </a:cubicBezTo>
                  <a:close/>
                  <a:moveTo>
                    <a:pt x="66" y="43"/>
                  </a:moveTo>
                  <a:cubicBezTo>
                    <a:pt x="66" y="48"/>
                    <a:pt x="66" y="48"/>
                    <a:pt x="66" y="48"/>
                  </a:cubicBezTo>
                  <a:cubicBezTo>
                    <a:pt x="70" y="47"/>
                    <a:pt x="73" y="46"/>
                    <a:pt x="76" y="46"/>
                  </a:cubicBezTo>
                  <a:cubicBezTo>
                    <a:pt x="79" y="46"/>
                    <a:pt x="82" y="46"/>
                    <a:pt x="85" y="47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2" y="42"/>
                    <a:pt x="79" y="42"/>
                    <a:pt x="76" y="42"/>
                  </a:cubicBezTo>
                  <a:cubicBezTo>
                    <a:pt x="73" y="42"/>
                    <a:pt x="70" y="42"/>
                    <a:pt x="66" y="43"/>
                  </a:cubicBezTo>
                  <a:close/>
                  <a:moveTo>
                    <a:pt x="48" y="93"/>
                  </a:moveTo>
                  <a:cubicBezTo>
                    <a:pt x="39" y="97"/>
                    <a:pt x="31" y="101"/>
                    <a:pt x="24" y="101"/>
                  </a:cubicBezTo>
                  <a:cubicBezTo>
                    <a:pt x="23" y="101"/>
                    <a:pt x="21" y="101"/>
                    <a:pt x="20" y="101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1" y="105"/>
                    <a:pt x="23" y="105"/>
                    <a:pt x="24" y="105"/>
                  </a:cubicBezTo>
                  <a:cubicBezTo>
                    <a:pt x="31" y="105"/>
                    <a:pt x="40" y="101"/>
                    <a:pt x="49" y="97"/>
                  </a:cubicBezTo>
                  <a:cubicBezTo>
                    <a:pt x="59" y="93"/>
                    <a:pt x="68" y="89"/>
                    <a:pt x="76" y="89"/>
                  </a:cubicBezTo>
                  <a:cubicBezTo>
                    <a:pt x="79" y="89"/>
                    <a:pt x="82" y="90"/>
                    <a:pt x="85" y="90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2" y="85"/>
                    <a:pt x="79" y="85"/>
                    <a:pt x="76" y="85"/>
                  </a:cubicBezTo>
                  <a:cubicBezTo>
                    <a:pt x="67" y="85"/>
                    <a:pt x="57" y="89"/>
                    <a:pt x="48" y="93"/>
                  </a:cubicBezTo>
                  <a:close/>
                  <a:moveTo>
                    <a:pt x="66" y="58"/>
                  </a:moveTo>
                  <a:cubicBezTo>
                    <a:pt x="66" y="62"/>
                    <a:pt x="66" y="62"/>
                    <a:pt x="66" y="62"/>
                  </a:cubicBezTo>
                  <a:cubicBezTo>
                    <a:pt x="70" y="61"/>
                    <a:pt x="73" y="61"/>
                    <a:pt x="76" y="61"/>
                  </a:cubicBezTo>
                  <a:cubicBezTo>
                    <a:pt x="79" y="61"/>
                    <a:pt x="82" y="61"/>
                    <a:pt x="85" y="61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2" y="56"/>
                    <a:pt x="79" y="56"/>
                    <a:pt x="76" y="56"/>
                  </a:cubicBezTo>
                  <a:cubicBezTo>
                    <a:pt x="73" y="56"/>
                    <a:pt x="70" y="57"/>
                    <a:pt x="66" y="58"/>
                  </a:cubicBezTo>
                  <a:close/>
                  <a:moveTo>
                    <a:pt x="48" y="79"/>
                  </a:moveTo>
                  <a:cubicBezTo>
                    <a:pt x="39" y="83"/>
                    <a:pt x="31" y="86"/>
                    <a:pt x="24" y="86"/>
                  </a:cubicBezTo>
                  <a:cubicBezTo>
                    <a:pt x="23" y="86"/>
                    <a:pt x="21" y="86"/>
                    <a:pt x="20" y="86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1" y="91"/>
                    <a:pt x="23" y="91"/>
                    <a:pt x="24" y="91"/>
                  </a:cubicBezTo>
                  <a:cubicBezTo>
                    <a:pt x="31" y="91"/>
                    <a:pt x="40" y="87"/>
                    <a:pt x="49" y="83"/>
                  </a:cubicBezTo>
                  <a:cubicBezTo>
                    <a:pt x="59" y="79"/>
                    <a:pt x="68" y="75"/>
                    <a:pt x="76" y="75"/>
                  </a:cubicBezTo>
                  <a:cubicBezTo>
                    <a:pt x="79" y="75"/>
                    <a:pt x="82" y="75"/>
                    <a:pt x="85" y="76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2" y="71"/>
                    <a:pt x="79" y="70"/>
                    <a:pt x="76" y="70"/>
                  </a:cubicBezTo>
                  <a:cubicBezTo>
                    <a:pt x="67" y="70"/>
                    <a:pt x="57" y="75"/>
                    <a:pt x="48" y="79"/>
                  </a:cubicBez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59" name="Freeform 158"/>
            <p:cNvSpPr>
              <a:spLocks noEditPoints="1"/>
            </p:cNvSpPr>
            <p:nvPr/>
          </p:nvSpPr>
          <p:spPr bwMode="auto">
            <a:xfrm>
              <a:off x="8077582" y="3578410"/>
              <a:ext cx="471390" cy="531824"/>
            </a:xfrm>
            <a:custGeom>
              <a:avLst/>
              <a:gdLst>
                <a:gd name="T0" fmla="*/ 54 w 179"/>
                <a:gd name="T1" fmla="*/ 73 h 202"/>
                <a:gd name="T2" fmla="*/ 49 w 179"/>
                <a:gd name="T3" fmla="*/ 73 h 202"/>
                <a:gd name="T4" fmla="*/ 45 w 179"/>
                <a:gd name="T5" fmla="*/ 65 h 202"/>
                <a:gd name="T6" fmla="*/ 54 w 179"/>
                <a:gd name="T7" fmla="*/ 69 h 202"/>
                <a:gd name="T8" fmla="*/ 86 w 179"/>
                <a:gd name="T9" fmla="*/ 162 h 202"/>
                <a:gd name="T10" fmla="*/ 89 w 179"/>
                <a:gd name="T11" fmla="*/ 171 h 202"/>
                <a:gd name="T12" fmla="*/ 93 w 179"/>
                <a:gd name="T13" fmla="*/ 162 h 202"/>
                <a:gd name="T14" fmla="*/ 49 w 179"/>
                <a:gd name="T15" fmla="*/ 144 h 202"/>
                <a:gd name="T16" fmla="*/ 45 w 179"/>
                <a:gd name="T17" fmla="*/ 153 h 202"/>
                <a:gd name="T18" fmla="*/ 50 w 179"/>
                <a:gd name="T19" fmla="*/ 153 h 202"/>
                <a:gd name="T20" fmla="*/ 54 w 179"/>
                <a:gd name="T21" fmla="*/ 144 h 202"/>
                <a:gd name="T22" fmla="*/ 36 w 179"/>
                <a:gd name="T23" fmla="*/ 106 h 202"/>
                <a:gd name="T24" fmla="*/ 27 w 179"/>
                <a:gd name="T25" fmla="*/ 109 h 202"/>
                <a:gd name="T26" fmla="*/ 36 w 179"/>
                <a:gd name="T27" fmla="*/ 112 h 202"/>
                <a:gd name="T28" fmla="*/ 36 w 179"/>
                <a:gd name="T29" fmla="*/ 106 h 202"/>
                <a:gd name="T30" fmla="*/ 93 w 179"/>
                <a:gd name="T31" fmla="*/ 55 h 202"/>
                <a:gd name="T32" fmla="*/ 89 w 179"/>
                <a:gd name="T33" fmla="*/ 46 h 202"/>
                <a:gd name="T34" fmla="*/ 86 w 179"/>
                <a:gd name="T35" fmla="*/ 55 h 202"/>
                <a:gd name="T36" fmla="*/ 129 w 179"/>
                <a:gd name="T37" fmla="*/ 144 h 202"/>
                <a:gd name="T38" fmla="*/ 125 w 179"/>
                <a:gd name="T39" fmla="*/ 149 h 202"/>
                <a:gd name="T40" fmla="*/ 131 w 179"/>
                <a:gd name="T41" fmla="*/ 154 h 202"/>
                <a:gd name="T42" fmla="*/ 134 w 179"/>
                <a:gd name="T43" fmla="*/ 148 h 202"/>
                <a:gd name="T44" fmla="*/ 143 w 179"/>
                <a:gd name="T45" fmla="*/ 112 h 202"/>
                <a:gd name="T46" fmla="*/ 152 w 179"/>
                <a:gd name="T47" fmla="*/ 109 h 202"/>
                <a:gd name="T48" fmla="*/ 143 w 179"/>
                <a:gd name="T49" fmla="*/ 106 h 202"/>
                <a:gd name="T50" fmla="*/ 143 w 179"/>
                <a:gd name="T51" fmla="*/ 112 h 202"/>
                <a:gd name="T52" fmla="*/ 122 w 179"/>
                <a:gd name="T53" fmla="*/ 106 h 202"/>
                <a:gd name="T54" fmla="*/ 92 w 179"/>
                <a:gd name="T55" fmla="*/ 103 h 202"/>
                <a:gd name="T56" fmla="*/ 89 w 179"/>
                <a:gd name="T57" fmla="*/ 64 h 202"/>
                <a:gd name="T58" fmla="*/ 87 w 179"/>
                <a:gd name="T59" fmla="*/ 103 h 202"/>
                <a:gd name="T60" fmla="*/ 89 w 179"/>
                <a:gd name="T61" fmla="*/ 115 h 202"/>
                <a:gd name="T62" fmla="*/ 122 w 179"/>
                <a:gd name="T63" fmla="*/ 112 h 202"/>
                <a:gd name="T64" fmla="*/ 174 w 179"/>
                <a:gd name="T65" fmla="*/ 109 h 202"/>
                <a:gd name="T66" fmla="*/ 161 w 179"/>
                <a:gd name="T67" fmla="*/ 186 h 202"/>
                <a:gd name="T68" fmla="*/ 156 w 179"/>
                <a:gd name="T69" fmla="*/ 201 h 202"/>
                <a:gd name="T70" fmla="*/ 140 w 179"/>
                <a:gd name="T71" fmla="*/ 195 h 202"/>
                <a:gd name="T72" fmla="*/ 89 w 179"/>
                <a:gd name="T73" fmla="*/ 193 h 202"/>
                <a:gd name="T74" fmla="*/ 39 w 179"/>
                <a:gd name="T75" fmla="*/ 195 h 202"/>
                <a:gd name="T76" fmla="*/ 23 w 179"/>
                <a:gd name="T77" fmla="*/ 201 h 202"/>
                <a:gd name="T78" fmla="*/ 18 w 179"/>
                <a:gd name="T79" fmla="*/ 186 h 202"/>
                <a:gd name="T80" fmla="*/ 5 w 179"/>
                <a:gd name="T81" fmla="*/ 109 h 202"/>
                <a:gd name="T82" fmla="*/ 174 w 179"/>
                <a:gd name="T83" fmla="*/ 109 h 202"/>
                <a:gd name="T84" fmla="*/ 161 w 179"/>
                <a:gd name="T85" fmla="*/ 109 h 202"/>
                <a:gd name="T86" fmla="*/ 18 w 179"/>
                <a:gd name="T87" fmla="*/ 109 h 202"/>
                <a:gd name="T88" fmla="*/ 129 w 179"/>
                <a:gd name="T89" fmla="*/ 65 h 202"/>
                <a:gd name="T90" fmla="*/ 125 w 179"/>
                <a:gd name="T91" fmla="*/ 73 h 202"/>
                <a:gd name="T92" fmla="*/ 129 w 179"/>
                <a:gd name="T93" fmla="*/ 73 h 202"/>
                <a:gd name="T94" fmla="*/ 134 w 179"/>
                <a:gd name="T95" fmla="*/ 65 h 202"/>
                <a:gd name="T96" fmla="*/ 171 w 179"/>
                <a:gd name="T97" fmla="*/ 51 h 202"/>
                <a:gd name="T98" fmla="*/ 154 w 179"/>
                <a:gd name="T99" fmla="*/ 7 h 202"/>
                <a:gd name="T100" fmla="*/ 120 w 179"/>
                <a:gd name="T101" fmla="*/ 18 h 202"/>
                <a:gd name="T102" fmla="*/ 171 w 179"/>
                <a:gd name="T103" fmla="*/ 51 h 202"/>
                <a:gd name="T104" fmla="*/ 59 w 179"/>
                <a:gd name="T105" fmla="*/ 18 h 202"/>
                <a:gd name="T106" fmla="*/ 25 w 179"/>
                <a:gd name="T107" fmla="*/ 7 h 202"/>
                <a:gd name="T108" fmla="*/ 8 w 179"/>
                <a:gd name="T109" fmla="*/ 5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9" h="202">
                  <a:moveTo>
                    <a:pt x="54" y="69"/>
                  </a:moveTo>
                  <a:cubicBezTo>
                    <a:pt x="55" y="70"/>
                    <a:pt x="55" y="72"/>
                    <a:pt x="54" y="73"/>
                  </a:cubicBezTo>
                  <a:cubicBezTo>
                    <a:pt x="53" y="74"/>
                    <a:pt x="53" y="74"/>
                    <a:pt x="52" y="74"/>
                  </a:cubicBezTo>
                  <a:cubicBezTo>
                    <a:pt x="51" y="74"/>
                    <a:pt x="50" y="74"/>
                    <a:pt x="49" y="73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4" y="68"/>
                    <a:pt x="44" y="66"/>
                    <a:pt x="45" y="65"/>
                  </a:cubicBezTo>
                  <a:cubicBezTo>
                    <a:pt x="47" y="63"/>
                    <a:pt x="49" y="63"/>
                    <a:pt x="50" y="65"/>
                  </a:cubicBezTo>
                  <a:lnTo>
                    <a:pt x="54" y="69"/>
                  </a:lnTo>
                  <a:close/>
                  <a:moveTo>
                    <a:pt x="89" y="159"/>
                  </a:moveTo>
                  <a:cubicBezTo>
                    <a:pt x="88" y="159"/>
                    <a:pt x="86" y="160"/>
                    <a:pt x="86" y="162"/>
                  </a:cubicBezTo>
                  <a:cubicBezTo>
                    <a:pt x="86" y="168"/>
                    <a:pt x="86" y="168"/>
                    <a:pt x="86" y="168"/>
                  </a:cubicBezTo>
                  <a:cubicBezTo>
                    <a:pt x="86" y="170"/>
                    <a:pt x="88" y="171"/>
                    <a:pt x="89" y="171"/>
                  </a:cubicBezTo>
                  <a:cubicBezTo>
                    <a:pt x="91" y="171"/>
                    <a:pt x="93" y="170"/>
                    <a:pt x="93" y="168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3" y="160"/>
                    <a:pt x="91" y="159"/>
                    <a:pt x="89" y="159"/>
                  </a:cubicBezTo>
                  <a:close/>
                  <a:moveTo>
                    <a:pt x="49" y="144"/>
                  </a:moveTo>
                  <a:cubicBezTo>
                    <a:pt x="45" y="148"/>
                    <a:pt x="45" y="148"/>
                    <a:pt x="45" y="148"/>
                  </a:cubicBezTo>
                  <a:cubicBezTo>
                    <a:pt x="44" y="150"/>
                    <a:pt x="44" y="152"/>
                    <a:pt x="45" y="153"/>
                  </a:cubicBezTo>
                  <a:cubicBezTo>
                    <a:pt x="46" y="154"/>
                    <a:pt x="47" y="154"/>
                    <a:pt x="48" y="154"/>
                  </a:cubicBezTo>
                  <a:cubicBezTo>
                    <a:pt x="48" y="154"/>
                    <a:pt x="49" y="154"/>
                    <a:pt x="50" y="153"/>
                  </a:cubicBezTo>
                  <a:cubicBezTo>
                    <a:pt x="54" y="149"/>
                    <a:pt x="54" y="149"/>
                    <a:pt x="54" y="149"/>
                  </a:cubicBezTo>
                  <a:cubicBezTo>
                    <a:pt x="55" y="148"/>
                    <a:pt x="55" y="146"/>
                    <a:pt x="54" y="144"/>
                  </a:cubicBezTo>
                  <a:cubicBezTo>
                    <a:pt x="53" y="143"/>
                    <a:pt x="51" y="143"/>
                    <a:pt x="49" y="144"/>
                  </a:cubicBezTo>
                  <a:close/>
                  <a:moveTo>
                    <a:pt x="36" y="106"/>
                  </a:moveTo>
                  <a:cubicBezTo>
                    <a:pt x="30" y="106"/>
                    <a:pt x="30" y="106"/>
                    <a:pt x="30" y="106"/>
                  </a:cubicBezTo>
                  <a:cubicBezTo>
                    <a:pt x="29" y="106"/>
                    <a:pt x="27" y="107"/>
                    <a:pt x="27" y="109"/>
                  </a:cubicBezTo>
                  <a:cubicBezTo>
                    <a:pt x="27" y="111"/>
                    <a:pt x="29" y="112"/>
                    <a:pt x="30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2"/>
                    <a:pt x="39" y="111"/>
                    <a:pt x="39" y="109"/>
                  </a:cubicBezTo>
                  <a:cubicBezTo>
                    <a:pt x="39" y="107"/>
                    <a:pt x="38" y="106"/>
                    <a:pt x="36" y="106"/>
                  </a:cubicBezTo>
                  <a:close/>
                  <a:moveTo>
                    <a:pt x="89" y="59"/>
                  </a:moveTo>
                  <a:cubicBezTo>
                    <a:pt x="91" y="59"/>
                    <a:pt x="93" y="57"/>
                    <a:pt x="93" y="55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48"/>
                    <a:pt x="91" y="46"/>
                    <a:pt x="89" y="46"/>
                  </a:cubicBezTo>
                  <a:cubicBezTo>
                    <a:pt x="88" y="46"/>
                    <a:pt x="86" y="48"/>
                    <a:pt x="86" y="50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7"/>
                    <a:pt x="88" y="59"/>
                    <a:pt x="89" y="59"/>
                  </a:cubicBezTo>
                  <a:close/>
                  <a:moveTo>
                    <a:pt x="129" y="144"/>
                  </a:moveTo>
                  <a:cubicBezTo>
                    <a:pt x="128" y="143"/>
                    <a:pt x="126" y="143"/>
                    <a:pt x="125" y="144"/>
                  </a:cubicBezTo>
                  <a:cubicBezTo>
                    <a:pt x="124" y="146"/>
                    <a:pt x="124" y="148"/>
                    <a:pt x="125" y="149"/>
                  </a:cubicBezTo>
                  <a:cubicBezTo>
                    <a:pt x="129" y="153"/>
                    <a:pt x="129" y="153"/>
                    <a:pt x="129" y="153"/>
                  </a:cubicBezTo>
                  <a:cubicBezTo>
                    <a:pt x="130" y="154"/>
                    <a:pt x="130" y="154"/>
                    <a:pt x="131" y="154"/>
                  </a:cubicBezTo>
                  <a:cubicBezTo>
                    <a:pt x="132" y="154"/>
                    <a:pt x="133" y="154"/>
                    <a:pt x="134" y="153"/>
                  </a:cubicBezTo>
                  <a:cubicBezTo>
                    <a:pt x="135" y="152"/>
                    <a:pt x="135" y="150"/>
                    <a:pt x="134" y="148"/>
                  </a:cubicBezTo>
                  <a:lnTo>
                    <a:pt x="129" y="144"/>
                  </a:lnTo>
                  <a:close/>
                  <a:moveTo>
                    <a:pt x="143" y="112"/>
                  </a:moveTo>
                  <a:cubicBezTo>
                    <a:pt x="149" y="112"/>
                    <a:pt x="149" y="112"/>
                    <a:pt x="149" y="112"/>
                  </a:cubicBezTo>
                  <a:cubicBezTo>
                    <a:pt x="150" y="112"/>
                    <a:pt x="152" y="111"/>
                    <a:pt x="152" y="109"/>
                  </a:cubicBezTo>
                  <a:cubicBezTo>
                    <a:pt x="152" y="107"/>
                    <a:pt x="150" y="106"/>
                    <a:pt x="149" y="106"/>
                  </a:cubicBezTo>
                  <a:cubicBezTo>
                    <a:pt x="143" y="106"/>
                    <a:pt x="143" y="106"/>
                    <a:pt x="143" y="106"/>
                  </a:cubicBezTo>
                  <a:cubicBezTo>
                    <a:pt x="141" y="106"/>
                    <a:pt x="140" y="107"/>
                    <a:pt x="140" y="109"/>
                  </a:cubicBezTo>
                  <a:cubicBezTo>
                    <a:pt x="140" y="111"/>
                    <a:pt x="141" y="112"/>
                    <a:pt x="143" y="112"/>
                  </a:cubicBezTo>
                  <a:close/>
                  <a:moveTo>
                    <a:pt x="125" y="109"/>
                  </a:moveTo>
                  <a:cubicBezTo>
                    <a:pt x="125" y="107"/>
                    <a:pt x="124" y="106"/>
                    <a:pt x="122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4" y="105"/>
                    <a:pt x="93" y="104"/>
                    <a:pt x="92" y="103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65"/>
                    <a:pt x="91" y="64"/>
                    <a:pt x="89" y="64"/>
                  </a:cubicBezTo>
                  <a:cubicBezTo>
                    <a:pt x="88" y="64"/>
                    <a:pt x="87" y="65"/>
                    <a:pt x="87" y="67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5" y="104"/>
                    <a:pt x="84" y="106"/>
                    <a:pt x="84" y="109"/>
                  </a:cubicBezTo>
                  <a:cubicBezTo>
                    <a:pt x="84" y="112"/>
                    <a:pt x="86" y="115"/>
                    <a:pt x="89" y="115"/>
                  </a:cubicBezTo>
                  <a:cubicBezTo>
                    <a:pt x="92" y="115"/>
                    <a:pt x="93" y="114"/>
                    <a:pt x="94" y="112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4" y="112"/>
                    <a:pt x="125" y="111"/>
                    <a:pt x="125" y="109"/>
                  </a:cubicBezTo>
                  <a:close/>
                  <a:moveTo>
                    <a:pt x="174" y="109"/>
                  </a:moveTo>
                  <a:cubicBezTo>
                    <a:pt x="174" y="131"/>
                    <a:pt x="166" y="151"/>
                    <a:pt x="152" y="166"/>
                  </a:cubicBezTo>
                  <a:cubicBezTo>
                    <a:pt x="161" y="186"/>
                    <a:pt x="161" y="186"/>
                    <a:pt x="161" y="186"/>
                  </a:cubicBezTo>
                  <a:cubicBezTo>
                    <a:pt x="163" y="189"/>
                    <a:pt x="163" y="192"/>
                    <a:pt x="162" y="195"/>
                  </a:cubicBezTo>
                  <a:cubicBezTo>
                    <a:pt x="161" y="198"/>
                    <a:pt x="158" y="200"/>
                    <a:pt x="156" y="201"/>
                  </a:cubicBezTo>
                  <a:cubicBezTo>
                    <a:pt x="154" y="202"/>
                    <a:pt x="152" y="202"/>
                    <a:pt x="151" y="202"/>
                  </a:cubicBezTo>
                  <a:cubicBezTo>
                    <a:pt x="146" y="202"/>
                    <a:pt x="142" y="200"/>
                    <a:pt x="140" y="195"/>
                  </a:cubicBezTo>
                  <a:cubicBezTo>
                    <a:pt x="134" y="181"/>
                    <a:pt x="134" y="181"/>
                    <a:pt x="134" y="181"/>
                  </a:cubicBezTo>
                  <a:cubicBezTo>
                    <a:pt x="121" y="189"/>
                    <a:pt x="106" y="193"/>
                    <a:pt x="89" y="193"/>
                  </a:cubicBezTo>
                  <a:cubicBezTo>
                    <a:pt x="73" y="193"/>
                    <a:pt x="58" y="189"/>
                    <a:pt x="45" y="181"/>
                  </a:cubicBezTo>
                  <a:cubicBezTo>
                    <a:pt x="39" y="195"/>
                    <a:pt x="39" y="195"/>
                    <a:pt x="39" y="195"/>
                  </a:cubicBezTo>
                  <a:cubicBezTo>
                    <a:pt x="37" y="200"/>
                    <a:pt x="33" y="202"/>
                    <a:pt x="28" y="202"/>
                  </a:cubicBezTo>
                  <a:cubicBezTo>
                    <a:pt x="27" y="202"/>
                    <a:pt x="25" y="202"/>
                    <a:pt x="23" y="201"/>
                  </a:cubicBezTo>
                  <a:cubicBezTo>
                    <a:pt x="21" y="200"/>
                    <a:pt x="18" y="198"/>
                    <a:pt x="17" y="195"/>
                  </a:cubicBezTo>
                  <a:cubicBezTo>
                    <a:pt x="16" y="192"/>
                    <a:pt x="16" y="189"/>
                    <a:pt x="18" y="18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13" y="151"/>
                    <a:pt x="5" y="131"/>
                    <a:pt x="5" y="109"/>
                  </a:cubicBezTo>
                  <a:cubicBezTo>
                    <a:pt x="5" y="62"/>
                    <a:pt x="43" y="24"/>
                    <a:pt x="89" y="24"/>
                  </a:cubicBezTo>
                  <a:cubicBezTo>
                    <a:pt x="136" y="24"/>
                    <a:pt x="174" y="62"/>
                    <a:pt x="174" y="109"/>
                  </a:cubicBezTo>
                  <a:close/>
                  <a:moveTo>
                    <a:pt x="89" y="181"/>
                  </a:moveTo>
                  <a:cubicBezTo>
                    <a:pt x="129" y="181"/>
                    <a:pt x="161" y="148"/>
                    <a:pt x="161" y="109"/>
                  </a:cubicBezTo>
                  <a:cubicBezTo>
                    <a:pt x="161" y="69"/>
                    <a:pt x="129" y="37"/>
                    <a:pt x="89" y="37"/>
                  </a:cubicBezTo>
                  <a:cubicBezTo>
                    <a:pt x="50" y="37"/>
                    <a:pt x="18" y="69"/>
                    <a:pt x="18" y="109"/>
                  </a:cubicBezTo>
                  <a:cubicBezTo>
                    <a:pt x="18" y="148"/>
                    <a:pt x="50" y="181"/>
                    <a:pt x="89" y="181"/>
                  </a:cubicBezTo>
                  <a:close/>
                  <a:moveTo>
                    <a:pt x="129" y="65"/>
                  </a:moveTo>
                  <a:cubicBezTo>
                    <a:pt x="125" y="69"/>
                    <a:pt x="125" y="69"/>
                    <a:pt x="125" y="69"/>
                  </a:cubicBezTo>
                  <a:cubicBezTo>
                    <a:pt x="124" y="70"/>
                    <a:pt x="124" y="72"/>
                    <a:pt x="125" y="73"/>
                  </a:cubicBezTo>
                  <a:cubicBezTo>
                    <a:pt x="126" y="74"/>
                    <a:pt x="126" y="74"/>
                    <a:pt x="127" y="74"/>
                  </a:cubicBezTo>
                  <a:cubicBezTo>
                    <a:pt x="128" y="74"/>
                    <a:pt x="129" y="74"/>
                    <a:pt x="129" y="73"/>
                  </a:cubicBezTo>
                  <a:cubicBezTo>
                    <a:pt x="134" y="69"/>
                    <a:pt x="134" y="69"/>
                    <a:pt x="134" y="69"/>
                  </a:cubicBezTo>
                  <a:cubicBezTo>
                    <a:pt x="135" y="68"/>
                    <a:pt x="135" y="66"/>
                    <a:pt x="134" y="65"/>
                  </a:cubicBezTo>
                  <a:cubicBezTo>
                    <a:pt x="132" y="63"/>
                    <a:pt x="130" y="63"/>
                    <a:pt x="129" y="65"/>
                  </a:cubicBezTo>
                  <a:close/>
                  <a:moveTo>
                    <a:pt x="171" y="51"/>
                  </a:moveTo>
                  <a:cubicBezTo>
                    <a:pt x="179" y="40"/>
                    <a:pt x="179" y="26"/>
                    <a:pt x="170" y="19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45" y="0"/>
                    <a:pt x="131" y="4"/>
                    <a:pt x="122" y="15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68" y="55"/>
                    <a:pt x="168" y="55"/>
                    <a:pt x="168" y="55"/>
                  </a:cubicBezTo>
                  <a:lnTo>
                    <a:pt x="171" y="51"/>
                  </a:lnTo>
                  <a:close/>
                  <a:moveTo>
                    <a:pt x="10" y="55"/>
                  </a:moveTo>
                  <a:cubicBezTo>
                    <a:pt x="59" y="18"/>
                    <a:pt x="59" y="18"/>
                    <a:pt x="59" y="18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48" y="4"/>
                    <a:pt x="34" y="0"/>
                    <a:pt x="25" y="7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0" y="26"/>
                    <a:pt x="0" y="40"/>
                    <a:pt x="8" y="51"/>
                  </a:cubicBezTo>
                  <a:lnTo>
                    <a:pt x="10" y="55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0" name="Freeform 9"/>
            <p:cNvSpPr>
              <a:spLocks noEditPoints="1"/>
            </p:cNvSpPr>
            <p:nvPr/>
          </p:nvSpPr>
          <p:spPr bwMode="auto">
            <a:xfrm>
              <a:off x="7259643" y="2678933"/>
              <a:ext cx="531726" cy="369504"/>
            </a:xfrm>
            <a:custGeom>
              <a:avLst/>
              <a:gdLst>
                <a:gd name="T0" fmla="*/ 99 w 199"/>
                <a:gd name="T1" fmla="*/ 101 h 136"/>
                <a:gd name="T2" fmla="*/ 0 w 199"/>
                <a:gd name="T3" fmla="*/ 50 h 136"/>
                <a:gd name="T4" fmla="*/ 99 w 199"/>
                <a:gd name="T5" fmla="*/ 0 h 136"/>
                <a:gd name="T6" fmla="*/ 199 w 199"/>
                <a:gd name="T7" fmla="*/ 50 h 136"/>
                <a:gd name="T8" fmla="*/ 157 w 199"/>
                <a:gd name="T9" fmla="*/ 72 h 136"/>
                <a:gd name="T10" fmla="*/ 157 w 199"/>
                <a:gd name="T11" fmla="*/ 71 h 136"/>
                <a:gd name="T12" fmla="*/ 107 w 199"/>
                <a:gd name="T13" fmla="*/ 45 h 136"/>
                <a:gd name="T14" fmla="*/ 101 w 199"/>
                <a:gd name="T15" fmla="*/ 44 h 136"/>
                <a:gd name="T16" fmla="*/ 95 w 199"/>
                <a:gd name="T17" fmla="*/ 46 h 136"/>
                <a:gd name="T18" fmla="*/ 93 w 199"/>
                <a:gd name="T19" fmla="*/ 52 h 136"/>
                <a:gd name="T20" fmla="*/ 98 w 199"/>
                <a:gd name="T21" fmla="*/ 59 h 136"/>
                <a:gd name="T22" fmla="*/ 140 w 199"/>
                <a:gd name="T23" fmla="*/ 80 h 136"/>
                <a:gd name="T24" fmla="*/ 99 w 199"/>
                <a:gd name="T25" fmla="*/ 101 h 136"/>
                <a:gd name="T26" fmla="*/ 153 w 199"/>
                <a:gd name="T27" fmla="*/ 117 h 136"/>
                <a:gd name="T28" fmla="*/ 155 w 199"/>
                <a:gd name="T29" fmla="*/ 114 h 136"/>
                <a:gd name="T30" fmla="*/ 153 w 199"/>
                <a:gd name="T31" fmla="*/ 111 h 136"/>
                <a:gd name="T32" fmla="*/ 153 w 199"/>
                <a:gd name="T33" fmla="*/ 73 h 136"/>
                <a:gd name="T34" fmla="*/ 105 w 199"/>
                <a:gd name="T35" fmla="*/ 49 h 136"/>
                <a:gd name="T36" fmla="*/ 98 w 199"/>
                <a:gd name="T37" fmla="*/ 49 h 136"/>
                <a:gd name="T38" fmla="*/ 99 w 199"/>
                <a:gd name="T39" fmla="*/ 55 h 136"/>
                <a:gd name="T40" fmla="*/ 145 w 199"/>
                <a:gd name="T41" fmla="*/ 78 h 136"/>
                <a:gd name="T42" fmla="*/ 145 w 199"/>
                <a:gd name="T43" fmla="*/ 111 h 136"/>
                <a:gd name="T44" fmla="*/ 143 w 199"/>
                <a:gd name="T45" fmla="*/ 114 h 136"/>
                <a:gd name="T46" fmla="*/ 145 w 199"/>
                <a:gd name="T47" fmla="*/ 117 h 136"/>
                <a:gd name="T48" fmla="*/ 142 w 199"/>
                <a:gd name="T49" fmla="*/ 124 h 136"/>
                <a:gd name="T50" fmla="*/ 147 w 199"/>
                <a:gd name="T51" fmla="*/ 131 h 136"/>
                <a:gd name="T52" fmla="*/ 146 w 199"/>
                <a:gd name="T53" fmla="*/ 136 h 136"/>
                <a:gd name="T54" fmla="*/ 157 w 199"/>
                <a:gd name="T55" fmla="*/ 124 h 136"/>
                <a:gd name="T56" fmla="*/ 153 w 199"/>
                <a:gd name="T57" fmla="*/ 117 h 136"/>
                <a:gd name="T58" fmla="*/ 34 w 199"/>
                <a:gd name="T59" fmla="*/ 75 h 136"/>
                <a:gd name="T60" fmla="*/ 34 w 199"/>
                <a:gd name="T61" fmla="*/ 116 h 136"/>
                <a:gd name="T62" fmla="*/ 35 w 199"/>
                <a:gd name="T63" fmla="*/ 117 h 136"/>
                <a:gd name="T64" fmla="*/ 100 w 199"/>
                <a:gd name="T65" fmla="*/ 135 h 136"/>
                <a:gd name="T66" fmla="*/ 139 w 199"/>
                <a:gd name="T67" fmla="*/ 129 h 136"/>
                <a:gd name="T68" fmla="*/ 138 w 199"/>
                <a:gd name="T69" fmla="*/ 124 h 136"/>
                <a:gd name="T70" fmla="*/ 140 w 199"/>
                <a:gd name="T71" fmla="*/ 117 h 136"/>
                <a:gd name="T72" fmla="*/ 139 w 199"/>
                <a:gd name="T73" fmla="*/ 114 h 136"/>
                <a:gd name="T74" fmla="*/ 141 w 199"/>
                <a:gd name="T75" fmla="*/ 109 h 136"/>
                <a:gd name="T76" fmla="*/ 141 w 199"/>
                <a:gd name="T77" fmla="*/ 87 h 136"/>
                <a:gd name="T78" fmla="*/ 99 w 199"/>
                <a:gd name="T79" fmla="*/ 108 h 136"/>
                <a:gd name="T80" fmla="*/ 34 w 199"/>
                <a:gd name="T81" fmla="*/ 75 h 136"/>
                <a:gd name="T82" fmla="*/ 157 w 199"/>
                <a:gd name="T83" fmla="*/ 109 h 136"/>
                <a:gd name="T84" fmla="*/ 159 w 199"/>
                <a:gd name="T85" fmla="*/ 114 h 136"/>
                <a:gd name="T86" fmla="*/ 158 w 199"/>
                <a:gd name="T87" fmla="*/ 117 h 136"/>
                <a:gd name="T88" fmla="*/ 160 w 199"/>
                <a:gd name="T89" fmla="*/ 119 h 136"/>
                <a:gd name="T90" fmla="*/ 164 w 199"/>
                <a:gd name="T91" fmla="*/ 117 h 136"/>
                <a:gd name="T92" fmla="*/ 165 w 199"/>
                <a:gd name="T93" fmla="*/ 116 h 136"/>
                <a:gd name="T94" fmla="*/ 165 w 199"/>
                <a:gd name="T95" fmla="*/ 74 h 136"/>
                <a:gd name="T96" fmla="*/ 157 w 199"/>
                <a:gd name="T97" fmla="*/ 78 h 136"/>
                <a:gd name="T98" fmla="*/ 157 w 199"/>
                <a:gd name="T99" fmla="*/ 10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9" h="136">
                  <a:moveTo>
                    <a:pt x="99" y="101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5"/>
                    <a:pt x="104" y="44"/>
                    <a:pt x="101" y="44"/>
                  </a:cubicBezTo>
                  <a:cubicBezTo>
                    <a:pt x="99" y="44"/>
                    <a:pt x="97" y="44"/>
                    <a:pt x="95" y="46"/>
                  </a:cubicBezTo>
                  <a:cubicBezTo>
                    <a:pt x="93" y="48"/>
                    <a:pt x="93" y="50"/>
                    <a:pt x="93" y="52"/>
                  </a:cubicBezTo>
                  <a:cubicBezTo>
                    <a:pt x="93" y="56"/>
                    <a:pt x="97" y="58"/>
                    <a:pt x="98" y="59"/>
                  </a:cubicBezTo>
                  <a:cubicBezTo>
                    <a:pt x="140" y="80"/>
                    <a:pt x="140" y="80"/>
                    <a:pt x="140" y="80"/>
                  </a:cubicBezTo>
                  <a:lnTo>
                    <a:pt x="99" y="101"/>
                  </a:lnTo>
                  <a:close/>
                  <a:moveTo>
                    <a:pt x="153" y="117"/>
                  </a:moveTo>
                  <a:cubicBezTo>
                    <a:pt x="154" y="116"/>
                    <a:pt x="155" y="115"/>
                    <a:pt x="155" y="114"/>
                  </a:cubicBezTo>
                  <a:cubicBezTo>
                    <a:pt x="155" y="113"/>
                    <a:pt x="154" y="111"/>
                    <a:pt x="153" y="111"/>
                  </a:cubicBezTo>
                  <a:cubicBezTo>
                    <a:pt x="153" y="73"/>
                    <a:pt x="153" y="73"/>
                    <a:pt x="153" y="73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49"/>
                    <a:pt x="101" y="46"/>
                    <a:pt x="98" y="49"/>
                  </a:cubicBezTo>
                  <a:cubicBezTo>
                    <a:pt x="94" y="52"/>
                    <a:pt x="99" y="55"/>
                    <a:pt x="99" y="55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4" y="111"/>
                    <a:pt x="143" y="113"/>
                    <a:pt x="143" y="114"/>
                  </a:cubicBezTo>
                  <a:cubicBezTo>
                    <a:pt x="143" y="115"/>
                    <a:pt x="144" y="116"/>
                    <a:pt x="145" y="117"/>
                  </a:cubicBezTo>
                  <a:cubicBezTo>
                    <a:pt x="144" y="118"/>
                    <a:pt x="142" y="121"/>
                    <a:pt x="142" y="124"/>
                  </a:cubicBezTo>
                  <a:cubicBezTo>
                    <a:pt x="142" y="129"/>
                    <a:pt x="147" y="129"/>
                    <a:pt x="147" y="131"/>
                  </a:cubicBezTo>
                  <a:cubicBezTo>
                    <a:pt x="147" y="134"/>
                    <a:pt x="146" y="136"/>
                    <a:pt x="146" y="136"/>
                  </a:cubicBezTo>
                  <a:cubicBezTo>
                    <a:pt x="146" y="136"/>
                    <a:pt x="157" y="131"/>
                    <a:pt x="157" y="124"/>
                  </a:cubicBezTo>
                  <a:cubicBezTo>
                    <a:pt x="157" y="120"/>
                    <a:pt x="154" y="117"/>
                    <a:pt x="153" y="117"/>
                  </a:cubicBezTo>
                  <a:close/>
                  <a:moveTo>
                    <a:pt x="34" y="75"/>
                  </a:moveTo>
                  <a:cubicBezTo>
                    <a:pt x="34" y="116"/>
                    <a:pt x="34" y="116"/>
                    <a:pt x="34" y="116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53" y="128"/>
                    <a:pt x="76" y="135"/>
                    <a:pt x="100" y="135"/>
                  </a:cubicBezTo>
                  <a:cubicBezTo>
                    <a:pt x="113" y="135"/>
                    <a:pt x="127" y="133"/>
                    <a:pt x="139" y="129"/>
                  </a:cubicBezTo>
                  <a:cubicBezTo>
                    <a:pt x="138" y="128"/>
                    <a:pt x="138" y="126"/>
                    <a:pt x="138" y="124"/>
                  </a:cubicBezTo>
                  <a:cubicBezTo>
                    <a:pt x="138" y="122"/>
                    <a:pt x="139" y="119"/>
                    <a:pt x="140" y="117"/>
                  </a:cubicBezTo>
                  <a:cubicBezTo>
                    <a:pt x="139" y="116"/>
                    <a:pt x="139" y="115"/>
                    <a:pt x="139" y="114"/>
                  </a:cubicBezTo>
                  <a:cubicBezTo>
                    <a:pt x="139" y="112"/>
                    <a:pt x="140" y="110"/>
                    <a:pt x="141" y="109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99" y="108"/>
                    <a:pt x="99" y="108"/>
                    <a:pt x="99" y="108"/>
                  </a:cubicBezTo>
                  <a:lnTo>
                    <a:pt x="34" y="75"/>
                  </a:lnTo>
                  <a:close/>
                  <a:moveTo>
                    <a:pt x="157" y="109"/>
                  </a:moveTo>
                  <a:cubicBezTo>
                    <a:pt x="158" y="110"/>
                    <a:pt x="159" y="112"/>
                    <a:pt x="159" y="114"/>
                  </a:cubicBezTo>
                  <a:cubicBezTo>
                    <a:pt x="159" y="115"/>
                    <a:pt x="159" y="116"/>
                    <a:pt x="158" y="117"/>
                  </a:cubicBezTo>
                  <a:cubicBezTo>
                    <a:pt x="159" y="117"/>
                    <a:pt x="160" y="118"/>
                    <a:pt x="160" y="119"/>
                  </a:cubicBezTo>
                  <a:cubicBezTo>
                    <a:pt x="161" y="119"/>
                    <a:pt x="163" y="118"/>
                    <a:pt x="164" y="117"/>
                  </a:cubicBezTo>
                  <a:cubicBezTo>
                    <a:pt x="165" y="116"/>
                    <a:pt x="165" y="116"/>
                    <a:pt x="165" y="116"/>
                  </a:cubicBezTo>
                  <a:cubicBezTo>
                    <a:pt x="165" y="74"/>
                    <a:pt x="165" y="74"/>
                    <a:pt x="165" y="74"/>
                  </a:cubicBezTo>
                  <a:cubicBezTo>
                    <a:pt x="157" y="78"/>
                    <a:pt x="157" y="78"/>
                    <a:pt x="157" y="78"/>
                  </a:cubicBezTo>
                  <a:lnTo>
                    <a:pt x="157" y="109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1" name="Freeform 18"/>
            <p:cNvSpPr>
              <a:spLocks noEditPoints="1"/>
            </p:cNvSpPr>
            <p:nvPr/>
          </p:nvSpPr>
          <p:spPr bwMode="auto">
            <a:xfrm>
              <a:off x="6660772" y="1682451"/>
              <a:ext cx="397070" cy="614213"/>
            </a:xfrm>
            <a:custGeom>
              <a:avLst/>
              <a:gdLst>
                <a:gd name="T0" fmla="*/ 78 w 108"/>
                <a:gd name="T1" fmla="*/ 144 h 167"/>
                <a:gd name="T2" fmla="*/ 34 w 108"/>
                <a:gd name="T3" fmla="*/ 148 h 167"/>
                <a:gd name="T4" fmla="*/ 30 w 108"/>
                <a:gd name="T5" fmla="*/ 143 h 167"/>
                <a:gd name="T6" fmla="*/ 74 w 108"/>
                <a:gd name="T7" fmla="*/ 139 h 167"/>
                <a:gd name="T8" fmla="*/ 74 w 108"/>
                <a:gd name="T9" fmla="*/ 151 h 167"/>
                <a:gd name="T10" fmla="*/ 30 w 108"/>
                <a:gd name="T11" fmla="*/ 155 h 167"/>
                <a:gd name="T12" fmla="*/ 34 w 108"/>
                <a:gd name="T13" fmla="*/ 161 h 167"/>
                <a:gd name="T14" fmla="*/ 38 w 108"/>
                <a:gd name="T15" fmla="*/ 163 h 167"/>
                <a:gd name="T16" fmla="*/ 66 w 108"/>
                <a:gd name="T17" fmla="*/ 167 h 167"/>
                <a:gd name="T18" fmla="*/ 70 w 108"/>
                <a:gd name="T19" fmla="*/ 161 h 167"/>
                <a:gd name="T20" fmla="*/ 78 w 108"/>
                <a:gd name="T21" fmla="*/ 157 h 167"/>
                <a:gd name="T22" fmla="*/ 74 w 108"/>
                <a:gd name="T23" fmla="*/ 151 h 167"/>
                <a:gd name="T24" fmla="*/ 34 w 108"/>
                <a:gd name="T25" fmla="*/ 128 h 167"/>
                <a:gd name="T26" fmla="*/ 30 w 108"/>
                <a:gd name="T27" fmla="*/ 132 h 167"/>
                <a:gd name="T28" fmla="*/ 74 w 108"/>
                <a:gd name="T29" fmla="*/ 136 h 167"/>
                <a:gd name="T30" fmla="*/ 78 w 108"/>
                <a:gd name="T31" fmla="*/ 132 h 167"/>
                <a:gd name="T32" fmla="*/ 108 w 108"/>
                <a:gd name="T33" fmla="*/ 54 h 167"/>
                <a:gd name="T34" fmla="*/ 76 w 108"/>
                <a:gd name="T35" fmla="*/ 124 h 167"/>
                <a:gd name="T36" fmla="*/ 15 w 108"/>
                <a:gd name="T37" fmla="*/ 91 h 167"/>
                <a:gd name="T38" fmla="*/ 54 w 108"/>
                <a:gd name="T39" fmla="*/ 0 h 167"/>
                <a:gd name="T40" fmla="*/ 54 w 108"/>
                <a:gd name="T41" fmla="*/ 0 h 167"/>
                <a:gd name="T42" fmla="*/ 61 w 108"/>
                <a:gd name="T43" fmla="*/ 116 h 167"/>
                <a:gd name="T44" fmla="*/ 68 w 108"/>
                <a:gd name="T45" fmla="*/ 73 h 167"/>
                <a:gd name="T46" fmla="*/ 63 w 108"/>
                <a:gd name="T47" fmla="*/ 77 h 167"/>
                <a:gd name="T48" fmla="*/ 54 w 108"/>
                <a:gd name="T49" fmla="*/ 69 h 167"/>
                <a:gd name="T50" fmla="*/ 45 w 108"/>
                <a:gd name="T51" fmla="*/ 77 h 167"/>
                <a:gd name="T52" fmla="*/ 40 w 108"/>
                <a:gd name="T53" fmla="*/ 73 h 167"/>
                <a:gd name="T54" fmla="*/ 61 w 108"/>
                <a:gd name="T55" fmla="*/ 116 h 167"/>
                <a:gd name="T56" fmla="*/ 54 w 108"/>
                <a:gd name="T57" fmla="*/ 8 h 167"/>
                <a:gd name="T58" fmla="*/ 54 w 108"/>
                <a:gd name="T59" fmla="*/ 8 h 167"/>
                <a:gd name="T60" fmla="*/ 21 w 108"/>
                <a:gd name="T61" fmla="*/ 85 h 167"/>
                <a:gd name="T62" fmla="*/ 21 w 108"/>
                <a:gd name="T63" fmla="*/ 85 h 167"/>
                <a:gd name="T64" fmla="*/ 35 w 108"/>
                <a:gd name="T65" fmla="*/ 116 h 167"/>
                <a:gd name="T66" fmla="*/ 36 w 108"/>
                <a:gd name="T67" fmla="*/ 73 h 167"/>
                <a:gd name="T68" fmla="*/ 31 w 108"/>
                <a:gd name="T69" fmla="*/ 72 h 167"/>
                <a:gd name="T70" fmla="*/ 35 w 108"/>
                <a:gd name="T71" fmla="*/ 71 h 167"/>
                <a:gd name="T72" fmla="*/ 37 w 108"/>
                <a:gd name="T73" fmla="*/ 68 h 167"/>
                <a:gd name="T74" fmla="*/ 39 w 108"/>
                <a:gd name="T75" fmla="*/ 71 h 167"/>
                <a:gd name="T76" fmla="*/ 42 w 108"/>
                <a:gd name="T77" fmla="*/ 71 h 167"/>
                <a:gd name="T78" fmla="*/ 54 w 108"/>
                <a:gd name="T79" fmla="*/ 67 h 167"/>
                <a:gd name="T80" fmla="*/ 63 w 108"/>
                <a:gd name="T81" fmla="*/ 75 h 167"/>
                <a:gd name="T82" fmla="*/ 67 w 108"/>
                <a:gd name="T83" fmla="*/ 71 h 167"/>
                <a:gd name="T84" fmla="*/ 69 w 108"/>
                <a:gd name="T85" fmla="*/ 69 h 167"/>
                <a:gd name="T86" fmla="*/ 73 w 108"/>
                <a:gd name="T87" fmla="*/ 70 h 167"/>
                <a:gd name="T88" fmla="*/ 76 w 108"/>
                <a:gd name="T89" fmla="*/ 71 h 167"/>
                <a:gd name="T90" fmla="*/ 76 w 108"/>
                <a:gd name="T91" fmla="*/ 73 h 167"/>
                <a:gd name="T92" fmla="*/ 65 w 108"/>
                <a:gd name="T93" fmla="*/ 116 h 167"/>
                <a:gd name="T94" fmla="*/ 74 w 108"/>
                <a:gd name="T95" fmla="*/ 116 h 167"/>
                <a:gd name="T96" fmla="*/ 87 w 108"/>
                <a:gd name="T97" fmla="*/ 85 h 167"/>
                <a:gd name="T98" fmla="*/ 100 w 108"/>
                <a:gd name="T99" fmla="*/ 5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167">
                  <a:moveTo>
                    <a:pt x="78" y="143"/>
                  </a:moveTo>
                  <a:cubicBezTo>
                    <a:pt x="78" y="144"/>
                    <a:pt x="78" y="144"/>
                    <a:pt x="78" y="144"/>
                  </a:cubicBezTo>
                  <a:cubicBezTo>
                    <a:pt x="78" y="146"/>
                    <a:pt x="77" y="148"/>
                    <a:pt x="74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2" y="148"/>
                    <a:pt x="30" y="146"/>
                    <a:pt x="30" y="144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41"/>
                    <a:pt x="32" y="139"/>
                    <a:pt x="3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7" y="139"/>
                    <a:pt x="78" y="141"/>
                    <a:pt x="78" y="143"/>
                  </a:cubicBezTo>
                  <a:moveTo>
                    <a:pt x="74" y="151"/>
                  </a:moveTo>
                  <a:cubicBezTo>
                    <a:pt x="34" y="151"/>
                    <a:pt x="34" y="151"/>
                    <a:pt x="34" y="151"/>
                  </a:cubicBezTo>
                  <a:cubicBezTo>
                    <a:pt x="32" y="151"/>
                    <a:pt x="30" y="153"/>
                    <a:pt x="30" y="155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30" y="159"/>
                    <a:pt x="32" y="161"/>
                    <a:pt x="34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38" y="165"/>
                    <a:pt x="40" y="167"/>
                    <a:pt x="42" y="167"/>
                  </a:cubicBezTo>
                  <a:cubicBezTo>
                    <a:pt x="66" y="167"/>
                    <a:pt x="66" y="167"/>
                    <a:pt x="66" y="167"/>
                  </a:cubicBezTo>
                  <a:cubicBezTo>
                    <a:pt x="68" y="167"/>
                    <a:pt x="70" y="165"/>
                    <a:pt x="70" y="163"/>
                  </a:cubicBezTo>
                  <a:cubicBezTo>
                    <a:pt x="70" y="161"/>
                    <a:pt x="70" y="161"/>
                    <a:pt x="70" y="161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7" y="161"/>
                    <a:pt x="78" y="159"/>
                    <a:pt x="78" y="157"/>
                  </a:cubicBezTo>
                  <a:cubicBezTo>
                    <a:pt x="78" y="155"/>
                    <a:pt x="78" y="155"/>
                    <a:pt x="78" y="155"/>
                  </a:cubicBezTo>
                  <a:cubicBezTo>
                    <a:pt x="78" y="153"/>
                    <a:pt x="77" y="151"/>
                    <a:pt x="74" y="151"/>
                  </a:cubicBezTo>
                  <a:moveTo>
                    <a:pt x="74" y="128"/>
                  </a:moveTo>
                  <a:cubicBezTo>
                    <a:pt x="34" y="128"/>
                    <a:pt x="34" y="128"/>
                    <a:pt x="34" y="128"/>
                  </a:cubicBezTo>
                  <a:cubicBezTo>
                    <a:pt x="32" y="128"/>
                    <a:pt x="30" y="129"/>
                    <a:pt x="30" y="132"/>
                  </a:cubicBezTo>
                  <a:cubicBezTo>
                    <a:pt x="30" y="132"/>
                    <a:pt x="30" y="132"/>
                    <a:pt x="30" y="132"/>
                  </a:cubicBezTo>
                  <a:cubicBezTo>
                    <a:pt x="30" y="134"/>
                    <a:pt x="32" y="136"/>
                    <a:pt x="34" y="136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7" y="136"/>
                    <a:pt x="78" y="134"/>
                    <a:pt x="78" y="132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8" y="129"/>
                    <a:pt x="77" y="128"/>
                    <a:pt x="74" y="128"/>
                  </a:cubicBezTo>
                  <a:moveTo>
                    <a:pt x="108" y="54"/>
                  </a:moveTo>
                  <a:cubicBezTo>
                    <a:pt x="108" y="68"/>
                    <a:pt x="102" y="81"/>
                    <a:pt x="93" y="91"/>
                  </a:cubicBezTo>
                  <a:cubicBezTo>
                    <a:pt x="76" y="111"/>
                    <a:pt x="86" y="124"/>
                    <a:pt x="76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22" y="124"/>
                    <a:pt x="33" y="111"/>
                    <a:pt x="15" y="91"/>
                  </a:cubicBezTo>
                  <a:cubicBezTo>
                    <a:pt x="6" y="81"/>
                    <a:pt x="0" y="68"/>
                    <a:pt x="0" y="54"/>
                  </a:cubicBezTo>
                  <a:cubicBezTo>
                    <a:pt x="0" y="24"/>
                    <a:pt x="2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84" y="0"/>
                    <a:pt x="108" y="24"/>
                    <a:pt x="108" y="54"/>
                  </a:cubicBezTo>
                  <a:moveTo>
                    <a:pt x="61" y="116"/>
                  </a:moveTo>
                  <a:cubicBezTo>
                    <a:pt x="69" y="73"/>
                    <a:pt x="69" y="73"/>
                    <a:pt x="69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3" y="77"/>
                    <a:pt x="62" y="77"/>
                    <a:pt x="62" y="77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6" y="77"/>
                    <a:pt x="46" y="77"/>
                    <a:pt x="45" y="77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7" y="116"/>
                    <a:pt x="47" y="116"/>
                    <a:pt x="47" y="116"/>
                  </a:cubicBezTo>
                  <a:lnTo>
                    <a:pt x="61" y="116"/>
                  </a:lnTo>
                  <a:close/>
                  <a:moveTo>
                    <a:pt x="100" y="54"/>
                  </a:moveTo>
                  <a:cubicBezTo>
                    <a:pt x="100" y="29"/>
                    <a:pt x="79" y="8"/>
                    <a:pt x="54" y="8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29" y="8"/>
                    <a:pt x="8" y="29"/>
                    <a:pt x="8" y="54"/>
                  </a:cubicBezTo>
                  <a:cubicBezTo>
                    <a:pt x="8" y="66"/>
                    <a:pt x="13" y="77"/>
                    <a:pt x="21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32" y="99"/>
                    <a:pt x="34" y="110"/>
                    <a:pt x="35" y="11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2" y="73"/>
                    <a:pt x="31" y="73"/>
                    <a:pt x="31" y="72"/>
                  </a:cubicBezTo>
                  <a:cubicBezTo>
                    <a:pt x="31" y="71"/>
                    <a:pt x="32" y="71"/>
                    <a:pt x="32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69"/>
                    <a:pt x="36" y="68"/>
                    <a:pt x="37" y="68"/>
                  </a:cubicBezTo>
                  <a:cubicBezTo>
                    <a:pt x="38" y="67"/>
                    <a:pt x="39" y="68"/>
                    <a:pt x="39" y="69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67"/>
                    <a:pt x="55" y="67"/>
                    <a:pt x="55" y="67"/>
                  </a:cubicBezTo>
                  <a:cubicBezTo>
                    <a:pt x="63" y="75"/>
                    <a:pt x="63" y="75"/>
                    <a:pt x="63" y="75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6" y="71"/>
                    <a:pt x="67" y="71"/>
                    <a:pt x="67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8"/>
                    <a:pt x="70" y="67"/>
                    <a:pt x="72" y="68"/>
                  </a:cubicBezTo>
                  <a:cubicBezTo>
                    <a:pt x="73" y="68"/>
                    <a:pt x="73" y="69"/>
                    <a:pt x="73" y="70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76" y="71"/>
                    <a:pt x="77" y="71"/>
                    <a:pt x="77" y="72"/>
                  </a:cubicBezTo>
                  <a:cubicBezTo>
                    <a:pt x="77" y="73"/>
                    <a:pt x="76" y="73"/>
                    <a:pt x="76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0"/>
                    <a:pt x="76" y="99"/>
                    <a:pt x="87" y="8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95" y="77"/>
                    <a:pt x="100" y="66"/>
                    <a:pt x="100" y="54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2" name="Freeform 10"/>
            <p:cNvSpPr>
              <a:spLocks noEditPoints="1"/>
            </p:cNvSpPr>
            <p:nvPr/>
          </p:nvSpPr>
          <p:spPr bwMode="auto">
            <a:xfrm>
              <a:off x="8661351" y="3891523"/>
              <a:ext cx="594654" cy="453782"/>
            </a:xfrm>
            <a:custGeom>
              <a:avLst/>
              <a:gdLst>
                <a:gd name="T0" fmla="*/ 60 w 201"/>
                <a:gd name="T1" fmla="*/ 72 h 151"/>
                <a:gd name="T2" fmla="*/ 36 w 201"/>
                <a:gd name="T3" fmla="*/ 83 h 151"/>
                <a:gd name="T4" fmla="*/ 16 w 201"/>
                <a:gd name="T5" fmla="*/ 93 h 151"/>
                <a:gd name="T6" fmla="*/ 54 w 201"/>
                <a:gd name="T7" fmla="*/ 66 h 151"/>
                <a:gd name="T8" fmla="*/ 73 w 201"/>
                <a:gd name="T9" fmla="*/ 72 h 151"/>
                <a:gd name="T10" fmla="*/ 64 w 201"/>
                <a:gd name="T11" fmla="*/ 87 h 151"/>
                <a:gd name="T12" fmla="*/ 88 w 201"/>
                <a:gd name="T13" fmla="*/ 73 h 151"/>
                <a:gd name="T14" fmla="*/ 73 w 201"/>
                <a:gd name="T15" fmla="*/ 72 h 151"/>
                <a:gd name="T16" fmla="*/ 88 w 201"/>
                <a:gd name="T17" fmla="*/ 29 h 151"/>
                <a:gd name="T18" fmla="*/ 69 w 201"/>
                <a:gd name="T19" fmla="*/ 42 h 151"/>
                <a:gd name="T20" fmla="*/ 39 w 201"/>
                <a:gd name="T21" fmla="*/ 39 h 151"/>
                <a:gd name="T22" fmla="*/ 16 w 201"/>
                <a:gd name="T23" fmla="*/ 29 h 151"/>
                <a:gd name="T24" fmla="*/ 78 w 201"/>
                <a:gd name="T25" fmla="*/ 43 h 151"/>
                <a:gd name="T26" fmla="*/ 78 w 201"/>
                <a:gd name="T27" fmla="*/ 28 h 151"/>
                <a:gd name="T28" fmla="*/ 115 w 201"/>
                <a:gd name="T29" fmla="*/ 102 h 151"/>
                <a:gd name="T30" fmla="*/ 156 w 201"/>
                <a:gd name="T31" fmla="*/ 102 h 151"/>
                <a:gd name="T32" fmla="*/ 115 w 201"/>
                <a:gd name="T33" fmla="*/ 102 h 151"/>
                <a:gd name="T34" fmla="*/ 115 w 201"/>
                <a:gd name="T35" fmla="*/ 78 h 151"/>
                <a:gd name="T36" fmla="*/ 184 w 201"/>
                <a:gd name="T37" fmla="*/ 73 h 151"/>
                <a:gd name="T38" fmla="*/ 136 w 201"/>
                <a:gd name="T39" fmla="*/ 25 h 151"/>
                <a:gd name="T40" fmla="*/ 184 w 201"/>
                <a:gd name="T41" fmla="*/ 34 h 151"/>
                <a:gd name="T42" fmla="*/ 136 w 201"/>
                <a:gd name="T43" fmla="*/ 25 h 151"/>
                <a:gd name="T44" fmla="*/ 115 w 201"/>
                <a:gd name="T45" fmla="*/ 48 h 151"/>
                <a:gd name="T46" fmla="*/ 184 w 201"/>
                <a:gd name="T47" fmla="*/ 43 h 151"/>
                <a:gd name="T48" fmla="*/ 115 w 201"/>
                <a:gd name="T49" fmla="*/ 88 h 151"/>
                <a:gd name="T50" fmla="*/ 184 w 201"/>
                <a:gd name="T51" fmla="*/ 92 h 151"/>
                <a:gd name="T52" fmla="*/ 115 w 201"/>
                <a:gd name="T53" fmla="*/ 88 h 151"/>
                <a:gd name="T54" fmla="*/ 115 w 201"/>
                <a:gd name="T55" fmla="*/ 63 h 151"/>
                <a:gd name="T56" fmla="*/ 184 w 201"/>
                <a:gd name="T57" fmla="*/ 58 h 151"/>
                <a:gd name="T58" fmla="*/ 201 w 201"/>
                <a:gd name="T59" fmla="*/ 9 h 151"/>
                <a:gd name="T60" fmla="*/ 201 w 201"/>
                <a:gd name="T61" fmla="*/ 145 h 151"/>
                <a:gd name="T62" fmla="*/ 154 w 201"/>
                <a:gd name="T63" fmla="*/ 138 h 151"/>
                <a:gd name="T64" fmla="*/ 101 w 201"/>
                <a:gd name="T65" fmla="*/ 151 h 151"/>
                <a:gd name="T66" fmla="*/ 47 w 201"/>
                <a:gd name="T67" fmla="*/ 138 h 151"/>
                <a:gd name="T68" fmla="*/ 0 w 201"/>
                <a:gd name="T69" fmla="*/ 145 h 151"/>
                <a:gd name="T70" fmla="*/ 0 w 201"/>
                <a:gd name="T71" fmla="*/ 9 h 151"/>
                <a:gd name="T72" fmla="*/ 47 w 201"/>
                <a:gd name="T73" fmla="*/ 0 h 151"/>
                <a:gd name="T74" fmla="*/ 154 w 201"/>
                <a:gd name="T75" fmla="*/ 0 h 151"/>
                <a:gd name="T76" fmla="*/ 201 w 201"/>
                <a:gd name="T77" fmla="*/ 9 h 151"/>
                <a:gd name="T78" fmla="*/ 47 w 201"/>
                <a:gd name="T79" fmla="*/ 8 h 151"/>
                <a:gd name="T80" fmla="*/ 8 w 201"/>
                <a:gd name="T81" fmla="*/ 127 h 151"/>
                <a:gd name="T82" fmla="*/ 97 w 201"/>
                <a:gd name="T83" fmla="*/ 131 h 151"/>
                <a:gd name="T84" fmla="*/ 193 w 201"/>
                <a:gd name="T85" fmla="*/ 15 h 151"/>
                <a:gd name="T86" fmla="*/ 105 w 201"/>
                <a:gd name="T87" fmla="*/ 19 h 151"/>
                <a:gd name="T88" fmla="*/ 154 w 201"/>
                <a:gd name="T89" fmla="*/ 120 h 151"/>
                <a:gd name="T90" fmla="*/ 193 w 201"/>
                <a:gd name="T91" fmla="*/ 1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1" h="151">
                  <a:moveTo>
                    <a:pt x="61" y="71"/>
                  </a:moveTo>
                  <a:cubicBezTo>
                    <a:pt x="61" y="71"/>
                    <a:pt x="61" y="71"/>
                    <a:pt x="60" y="72"/>
                  </a:cubicBezTo>
                  <a:cubicBezTo>
                    <a:pt x="58" y="75"/>
                    <a:pt x="54" y="75"/>
                    <a:pt x="49" y="76"/>
                  </a:cubicBezTo>
                  <a:cubicBezTo>
                    <a:pt x="44" y="77"/>
                    <a:pt x="39" y="79"/>
                    <a:pt x="36" y="83"/>
                  </a:cubicBezTo>
                  <a:cubicBezTo>
                    <a:pt x="35" y="85"/>
                    <a:pt x="33" y="87"/>
                    <a:pt x="31" y="89"/>
                  </a:cubicBezTo>
                  <a:cubicBezTo>
                    <a:pt x="26" y="90"/>
                    <a:pt x="21" y="91"/>
                    <a:pt x="16" y="93"/>
                  </a:cubicBezTo>
                  <a:cubicBezTo>
                    <a:pt x="16" y="86"/>
                    <a:pt x="16" y="80"/>
                    <a:pt x="16" y="73"/>
                  </a:cubicBezTo>
                  <a:cubicBezTo>
                    <a:pt x="28" y="68"/>
                    <a:pt x="41" y="66"/>
                    <a:pt x="54" y="66"/>
                  </a:cubicBezTo>
                  <a:cubicBezTo>
                    <a:pt x="56" y="67"/>
                    <a:pt x="60" y="69"/>
                    <a:pt x="61" y="71"/>
                  </a:cubicBezTo>
                  <a:close/>
                  <a:moveTo>
                    <a:pt x="73" y="72"/>
                  </a:moveTo>
                  <a:cubicBezTo>
                    <a:pt x="76" y="78"/>
                    <a:pt x="73" y="81"/>
                    <a:pt x="67" y="83"/>
                  </a:cubicBezTo>
                  <a:cubicBezTo>
                    <a:pt x="64" y="84"/>
                    <a:pt x="64" y="86"/>
                    <a:pt x="64" y="87"/>
                  </a:cubicBezTo>
                  <a:cubicBezTo>
                    <a:pt x="72" y="88"/>
                    <a:pt x="80" y="90"/>
                    <a:pt x="88" y="93"/>
                  </a:cubicBezTo>
                  <a:cubicBezTo>
                    <a:pt x="88" y="86"/>
                    <a:pt x="88" y="80"/>
                    <a:pt x="88" y="73"/>
                  </a:cubicBezTo>
                  <a:cubicBezTo>
                    <a:pt x="82" y="71"/>
                    <a:pt x="76" y="69"/>
                    <a:pt x="70" y="68"/>
                  </a:cubicBezTo>
                  <a:cubicBezTo>
                    <a:pt x="71" y="69"/>
                    <a:pt x="73" y="70"/>
                    <a:pt x="73" y="72"/>
                  </a:cubicBezTo>
                  <a:close/>
                  <a:moveTo>
                    <a:pt x="16" y="29"/>
                  </a:moveTo>
                  <a:cubicBezTo>
                    <a:pt x="39" y="20"/>
                    <a:pt x="65" y="20"/>
                    <a:pt x="88" y="29"/>
                  </a:cubicBezTo>
                  <a:cubicBezTo>
                    <a:pt x="88" y="42"/>
                    <a:pt x="88" y="55"/>
                    <a:pt x="88" y="68"/>
                  </a:cubicBezTo>
                  <a:cubicBezTo>
                    <a:pt x="82" y="59"/>
                    <a:pt x="75" y="50"/>
                    <a:pt x="69" y="42"/>
                  </a:cubicBezTo>
                  <a:cubicBezTo>
                    <a:pt x="64" y="46"/>
                    <a:pt x="60" y="50"/>
                    <a:pt x="55" y="54"/>
                  </a:cubicBezTo>
                  <a:cubicBezTo>
                    <a:pt x="50" y="49"/>
                    <a:pt x="44" y="43"/>
                    <a:pt x="39" y="39"/>
                  </a:cubicBezTo>
                  <a:cubicBezTo>
                    <a:pt x="31" y="48"/>
                    <a:pt x="23" y="57"/>
                    <a:pt x="16" y="68"/>
                  </a:cubicBezTo>
                  <a:cubicBezTo>
                    <a:pt x="16" y="55"/>
                    <a:pt x="16" y="42"/>
                    <a:pt x="16" y="29"/>
                  </a:cubicBezTo>
                  <a:close/>
                  <a:moveTo>
                    <a:pt x="70" y="34"/>
                  </a:moveTo>
                  <a:cubicBezTo>
                    <a:pt x="70" y="38"/>
                    <a:pt x="74" y="42"/>
                    <a:pt x="78" y="43"/>
                  </a:cubicBezTo>
                  <a:cubicBezTo>
                    <a:pt x="82" y="44"/>
                    <a:pt x="85" y="42"/>
                    <a:pt x="85" y="38"/>
                  </a:cubicBezTo>
                  <a:cubicBezTo>
                    <a:pt x="85" y="34"/>
                    <a:pt x="82" y="29"/>
                    <a:pt x="78" y="28"/>
                  </a:cubicBezTo>
                  <a:cubicBezTo>
                    <a:pt x="74" y="27"/>
                    <a:pt x="70" y="30"/>
                    <a:pt x="70" y="34"/>
                  </a:cubicBezTo>
                  <a:close/>
                  <a:moveTo>
                    <a:pt x="115" y="102"/>
                  </a:moveTo>
                  <a:cubicBezTo>
                    <a:pt x="115" y="107"/>
                    <a:pt x="115" y="107"/>
                    <a:pt x="115" y="107"/>
                  </a:cubicBezTo>
                  <a:cubicBezTo>
                    <a:pt x="128" y="103"/>
                    <a:pt x="142" y="102"/>
                    <a:pt x="156" y="102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42" y="97"/>
                    <a:pt x="128" y="99"/>
                    <a:pt x="115" y="102"/>
                  </a:cubicBezTo>
                  <a:close/>
                  <a:moveTo>
                    <a:pt x="115" y="73"/>
                  </a:moveTo>
                  <a:cubicBezTo>
                    <a:pt x="115" y="78"/>
                    <a:pt x="115" y="78"/>
                    <a:pt x="115" y="78"/>
                  </a:cubicBezTo>
                  <a:cubicBezTo>
                    <a:pt x="137" y="71"/>
                    <a:pt x="162" y="71"/>
                    <a:pt x="184" y="78"/>
                  </a:cubicBezTo>
                  <a:cubicBezTo>
                    <a:pt x="184" y="73"/>
                    <a:pt x="184" y="73"/>
                    <a:pt x="184" y="73"/>
                  </a:cubicBezTo>
                  <a:cubicBezTo>
                    <a:pt x="161" y="67"/>
                    <a:pt x="137" y="67"/>
                    <a:pt x="115" y="73"/>
                  </a:cubicBezTo>
                  <a:close/>
                  <a:moveTo>
                    <a:pt x="136" y="25"/>
                  </a:moveTo>
                  <a:cubicBezTo>
                    <a:pt x="136" y="30"/>
                    <a:pt x="136" y="30"/>
                    <a:pt x="136" y="30"/>
                  </a:cubicBezTo>
                  <a:cubicBezTo>
                    <a:pt x="152" y="28"/>
                    <a:pt x="168" y="29"/>
                    <a:pt x="184" y="34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68" y="24"/>
                    <a:pt x="152" y="23"/>
                    <a:pt x="136" y="25"/>
                  </a:cubicBezTo>
                  <a:close/>
                  <a:moveTo>
                    <a:pt x="115" y="43"/>
                  </a:moveTo>
                  <a:cubicBezTo>
                    <a:pt x="115" y="48"/>
                    <a:pt x="115" y="48"/>
                    <a:pt x="115" y="48"/>
                  </a:cubicBezTo>
                  <a:cubicBezTo>
                    <a:pt x="137" y="42"/>
                    <a:pt x="162" y="42"/>
                    <a:pt x="184" y="48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161" y="37"/>
                    <a:pt x="137" y="37"/>
                    <a:pt x="115" y="43"/>
                  </a:cubicBezTo>
                  <a:close/>
                  <a:moveTo>
                    <a:pt x="115" y="88"/>
                  </a:moveTo>
                  <a:cubicBezTo>
                    <a:pt x="115" y="92"/>
                    <a:pt x="115" y="92"/>
                    <a:pt x="115" y="92"/>
                  </a:cubicBezTo>
                  <a:cubicBezTo>
                    <a:pt x="137" y="86"/>
                    <a:pt x="162" y="86"/>
                    <a:pt x="184" y="92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61" y="81"/>
                    <a:pt x="137" y="81"/>
                    <a:pt x="115" y="88"/>
                  </a:cubicBezTo>
                  <a:close/>
                  <a:moveTo>
                    <a:pt x="115" y="58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37" y="57"/>
                    <a:pt x="162" y="57"/>
                    <a:pt x="184" y="63"/>
                  </a:cubicBezTo>
                  <a:cubicBezTo>
                    <a:pt x="184" y="58"/>
                    <a:pt x="184" y="58"/>
                    <a:pt x="184" y="58"/>
                  </a:cubicBezTo>
                  <a:cubicBezTo>
                    <a:pt x="161" y="52"/>
                    <a:pt x="137" y="52"/>
                    <a:pt x="115" y="58"/>
                  </a:cubicBezTo>
                  <a:close/>
                  <a:moveTo>
                    <a:pt x="201" y="9"/>
                  </a:moveTo>
                  <a:cubicBezTo>
                    <a:pt x="201" y="136"/>
                    <a:pt x="201" y="136"/>
                    <a:pt x="201" y="136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199" y="146"/>
                    <a:pt x="197" y="147"/>
                    <a:pt x="195" y="146"/>
                  </a:cubicBezTo>
                  <a:cubicBezTo>
                    <a:pt x="182" y="141"/>
                    <a:pt x="168" y="138"/>
                    <a:pt x="154" y="138"/>
                  </a:cubicBezTo>
                  <a:cubicBezTo>
                    <a:pt x="136" y="138"/>
                    <a:pt x="119" y="143"/>
                    <a:pt x="103" y="150"/>
                  </a:cubicBezTo>
                  <a:cubicBezTo>
                    <a:pt x="102" y="151"/>
                    <a:pt x="102" y="151"/>
                    <a:pt x="101" y="151"/>
                  </a:cubicBezTo>
                  <a:cubicBezTo>
                    <a:pt x="100" y="151"/>
                    <a:pt x="99" y="151"/>
                    <a:pt x="98" y="150"/>
                  </a:cubicBezTo>
                  <a:cubicBezTo>
                    <a:pt x="83" y="143"/>
                    <a:pt x="65" y="138"/>
                    <a:pt x="47" y="138"/>
                  </a:cubicBezTo>
                  <a:cubicBezTo>
                    <a:pt x="33" y="138"/>
                    <a:pt x="19" y="141"/>
                    <a:pt x="7" y="146"/>
                  </a:cubicBezTo>
                  <a:cubicBezTo>
                    <a:pt x="4" y="147"/>
                    <a:pt x="2" y="146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7" y="3"/>
                    <a:pt x="32" y="0"/>
                    <a:pt x="47" y="0"/>
                  </a:cubicBezTo>
                  <a:cubicBezTo>
                    <a:pt x="66" y="0"/>
                    <a:pt x="84" y="4"/>
                    <a:pt x="101" y="12"/>
                  </a:cubicBezTo>
                  <a:cubicBezTo>
                    <a:pt x="117" y="4"/>
                    <a:pt x="135" y="0"/>
                    <a:pt x="154" y="0"/>
                  </a:cubicBezTo>
                  <a:cubicBezTo>
                    <a:pt x="169" y="0"/>
                    <a:pt x="184" y="3"/>
                    <a:pt x="198" y="8"/>
                  </a:cubicBezTo>
                  <a:lnTo>
                    <a:pt x="201" y="9"/>
                  </a:lnTo>
                  <a:close/>
                  <a:moveTo>
                    <a:pt x="97" y="19"/>
                  </a:moveTo>
                  <a:cubicBezTo>
                    <a:pt x="82" y="12"/>
                    <a:pt x="65" y="8"/>
                    <a:pt x="47" y="8"/>
                  </a:cubicBezTo>
                  <a:cubicBezTo>
                    <a:pt x="34" y="8"/>
                    <a:pt x="21" y="10"/>
                    <a:pt x="8" y="15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21" y="123"/>
                    <a:pt x="34" y="120"/>
                    <a:pt x="47" y="120"/>
                  </a:cubicBezTo>
                  <a:cubicBezTo>
                    <a:pt x="64" y="120"/>
                    <a:pt x="81" y="124"/>
                    <a:pt x="97" y="131"/>
                  </a:cubicBezTo>
                  <a:lnTo>
                    <a:pt x="97" y="19"/>
                  </a:lnTo>
                  <a:close/>
                  <a:moveTo>
                    <a:pt x="193" y="15"/>
                  </a:moveTo>
                  <a:cubicBezTo>
                    <a:pt x="180" y="10"/>
                    <a:pt x="167" y="8"/>
                    <a:pt x="154" y="8"/>
                  </a:cubicBezTo>
                  <a:cubicBezTo>
                    <a:pt x="137" y="8"/>
                    <a:pt x="120" y="12"/>
                    <a:pt x="105" y="19"/>
                  </a:cubicBezTo>
                  <a:cubicBezTo>
                    <a:pt x="105" y="131"/>
                    <a:pt x="105" y="131"/>
                    <a:pt x="105" y="131"/>
                  </a:cubicBezTo>
                  <a:cubicBezTo>
                    <a:pt x="120" y="124"/>
                    <a:pt x="137" y="120"/>
                    <a:pt x="154" y="120"/>
                  </a:cubicBezTo>
                  <a:cubicBezTo>
                    <a:pt x="167" y="120"/>
                    <a:pt x="180" y="123"/>
                    <a:pt x="193" y="127"/>
                  </a:cubicBezTo>
                  <a:lnTo>
                    <a:pt x="193" y="15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3" name="Freeform 33"/>
            <p:cNvSpPr>
              <a:spLocks noEditPoints="1"/>
            </p:cNvSpPr>
            <p:nvPr/>
          </p:nvSpPr>
          <p:spPr bwMode="auto">
            <a:xfrm>
              <a:off x="8761377" y="2202362"/>
              <a:ext cx="677160" cy="868200"/>
            </a:xfrm>
            <a:custGeom>
              <a:avLst/>
              <a:gdLst>
                <a:gd name="T0" fmla="*/ 130 w 148"/>
                <a:gd name="T1" fmla="*/ 111 h 191"/>
                <a:gd name="T2" fmla="*/ 148 w 148"/>
                <a:gd name="T3" fmla="*/ 66 h 191"/>
                <a:gd name="T4" fmla="*/ 82 w 148"/>
                <a:gd name="T5" fmla="*/ 0 h 191"/>
                <a:gd name="T6" fmla="*/ 45 w 148"/>
                <a:gd name="T7" fmla="*/ 11 h 191"/>
                <a:gd name="T8" fmla="*/ 44 w 148"/>
                <a:gd name="T9" fmla="*/ 11 h 191"/>
                <a:gd name="T10" fmla="*/ 43 w 148"/>
                <a:gd name="T11" fmla="*/ 12 h 191"/>
                <a:gd name="T12" fmla="*/ 28 w 148"/>
                <a:gd name="T13" fmla="*/ 28 h 191"/>
                <a:gd name="T14" fmla="*/ 17 w 148"/>
                <a:gd name="T15" fmla="*/ 52 h 191"/>
                <a:gd name="T16" fmla="*/ 20 w 148"/>
                <a:gd name="T17" fmla="*/ 74 h 191"/>
                <a:gd name="T18" fmla="*/ 2 w 148"/>
                <a:gd name="T19" fmla="*/ 101 h 191"/>
                <a:gd name="T20" fmla="*/ 7 w 148"/>
                <a:gd name="T21" fmla="*/ 110 h 191"/>
                <a:gd name="T22" fmla="*/ 18 w 148"/>
                <a:gd name="T23" fmla="*/ 110 h 191"/>
                <a:gd name="T24" fmla="*/ 19 w 148"/>
                <a:gd name="T25" fmla="*/ 118 h 191"/>
                <a:gd name="T26" fmla="*/ 22 w 148"/>
                <a:gd name="T27" fmla="*/ 122 h 191"/>
                <a:gd name="T28" fmla="*/ 20 w 148"/>
                <a:gd name="T29" fmla="*/ 129 h 191"/>
                <a:gd name="T30" fmla="*/ 25 w 148"/>
                <a:gd name="T31" fmla="*/ 132 h 191"/>
                <a:gd name="T32" fmla="*/ 35 w 148"/>
                <a:gd name="T33" fmla="*/ 152 h 191"/>
                <a:gd name="T34" fmla="*/ 44 w 148"/>
                <a:gd name="T35" fmla="*/ 150 h 191"/>
                <a:gd name="T36" fmla="*/ 51 w 148"/>
                <a:gd name="T37" fmla="*/ 150 h 191"/>
                <a:gd name="T38" fmla="*/ 60 w 148"/>
                <a:gd name="T39" fmla="*/ 159 h 191"/>
                <a:gd name="T40" fmla="*/ 58 w 148"/>
                <a:gd name="T41" fmla="*/ 170 h 191"/>
                <a:gd name="T42" fmla="*/ 49 w 148"/>
                <a:gd name="T43" fmla="*/ 191 h 191"/>
                <a:gd name="T44" fmla="*/ 89 w 148"/>
                <a:gd name="T45" fmla="*/ 170 h 191"/>
                <a:gd name="T46" fmla="*/ 131 w 148"/>
                <a:gd name="T47" fmla="*/ 162 h 191"/>
                <a:gd name="T48" fmla="*/ 130 w 148"/>
                <a:gd name="T49" fmla="*/ 111 h 191"/>
                <a:gd name="T50" fmla="*/ 104 w 148"/>
                <a:gd name="T51" fmla="*/ 76 h 191"/>
                <a:gd name="T52" fmla="*/ 101 w 148"/>
                <a:gd name="T53" fmla="*/ 71 h 191"/>
                <a:gd name="T54" fmla="*/ 70 w 148"/>
                <a:gd name="T55" fmla="*/ 113 h 191"/>
                <a:gd name="T56" fmla="*/ 76 w 148"/>
                <a:gd name="T57" fmla="*/ 78 h 191"/>
                <a:gd name="T58" fmla="*/ 63 w 148"/>
                <a:gd name="T59" fmla="*/ 78 h 191"/>
                <a:gd name="T60" fmla="*/ 68 w 148"/>
                <a:gd name="T61" fmla="*/ 58 h 191"/>
                <a:gd name="T62" fmla="*/ 62 w 148"/>
                <a:gd name="T63" fmla="*/ 59 h 191"/>
                <a:gd name="T64" fmla="*/ 49 w 148"/>
                <a:gd name="T65" fmla="*/ 21 h 191"/>
                <a:gd name="T66" fmla="*/ 49 w 148"/>
                <a:gd name="T67" fmla="*/ 21 h 191"/>
                <a:gd name="T68" fmla="*/ 49 w 148"/>
                <a:gd name="T69" fmla="*/ 21 h 191"/>
                <a:gd name="T70" fmla="*/ 49 w 148"/>
                <a:gd name="T71" fmla="*/ 21 h 191"/>
                <a:gd name="T72" fmla="*/ 50 w 148"/>
                <a:gd name="T73" fmla="*/ 20 h 191"/>
                <a:gd name="T74" fmla="*/ 82 w 148"/>
                <a:gd name="T75" fmla="*/ 10 h 191"/>
                <a:gd name="T76" fmla="*/ 135 w 148"/>
                <a:gd name="T77" fmla="*/ 48 h 191"/>
                <a:gd name="T78" fmla="*/ 135 w 148"/>
                <a:gd name="T79" fmla="*/ 69 h 191"/>
                <a:gd name="T80" fmla="*/ 104 w 148"/>
                <a:gd name="T81" fmla="*/ 76 h 191"/>
                <a:gd name="T82" fmla="*/ 90 w 148"/>
                <a:gd name="T83" fmla="*/ 61 h 191"/>
                <a:gd name="T84" fmla="*/ 103 w 148"/>
                <a:gd name="T85" fmla="*/ 61 h 191"/>
                <a:gd name="T86" fmla="*/ 75 w 148"/>
                <a:gd name="T87" fmla="*/ 101 h 191"/>
                <a:gd name="T88" fmla="*/ 81 w 148"/>
                <a:gd name="T89" fmla="*/ 74 h 191"/>
                <a:gd name="T90" fmla="*/ 68 w 148"/>
                <a:gd name="T91" fmla="*/ 74 h 191"/>
                <a:gd name="T92" fmla="*/ 76 w 148"/>
                <a:gd name="T93" fmla="*/ 39 h 191"/>
                <a:gd name="T94" fmla="*/ 97 w 148"/>
                <a:gd name="T95" fmla="*/ 39 h 191"/>
                <a:gd name="T96" fmla="*/ 90 w 148"/>
                <a:gd name="T97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8" h="191">
                  <a:moveTo>
                    <a:pt x="130" y="111"/>
                  </a:moveTo>
                  <a:cubicBezTo>
                    <a:pt x="142" y="92"/>
                    <a:pt x="148" y="84"/>
                    <a:pt x="148" y="66"/>
                  </a:cubicBezTo>
                  <a:cubicBezTo>
                    <a:pt x="148" y="30"/>
                    <a:pt x="118" y="0"/>
                    <a:pt x="82" y="0"/>
                  </a:cubicBezTo>
                  <a:cubicBezTo>
                    <a:pt x="68" y="0"/>
                    <a:pt x="55" y="4"/>
                    <a:pt x="45" y="11"/>
                  </a:cubicBezTo>
                  <a:cubicBezTo>
                    <a:pt x="45" y="11"/>
                    <a:pt x="44" y="11"/>
                    <a:pt x="44" y="11"/>
                  </a:cubicBezTo>
                  <a:cubicBezTo>
                    <a:pt x="44" y="11"/>
                    <a:pt x="44" y="12"/>
                    <a:pt x="43" y="12"/>
                  </a:cubicBezTo>
                  <a:cubicBezTo>
                    <a:pt x="37" y="17"/>
                    <a:pt x="32" y="21"/>
                    <a:pt x="28" y="28"/>
                  </a:cubicBezTo>
                  <a:cubicBezTo>
                    <a:pt x="23" y="35"/>
                    <a:pt x="19" y="44"/>
                    <a:pt x="17" y="52"/>
                  </a:cubicBezTo>
                  <a:cubicBezTo>
                    <a:pt x="14" y="67"/>
                    <a:pt x="20" y="67"/>
                    <a:pt x="20" y="74"/>
                  </a:cubicBezTo>
                  <a:cubicBezTo>
                    <a:pt x="20" y="79"/>
                    <a:pt x="11" y="89"/>
                    <a:pt x="2" y="101"/>
                  </a:cubicBezTo>
                  <a:cubicBezTo>
                    <a:pt x="0" y="104"/>
                    <a:pt x="1" y="110"/>
                    <a:pt x="7" y="110"/>
                  </a:cubicBezTo>
                  <a:cubicBezTo>
                    <a:pt x="18" y="110"/>
                    <a:pt x="18" y="110"/>
                    <a:pt x="18" y="110"/>
                  </a:cubicBezTo>
                  <a:cubicBezTo>
                    <a:pt x="25" y="110"/>
                    <a:pt x="20" y="117"/>
                    <a:pt x="19" y="118"/>
                  </a:cubicBezTo>
                  <a:cubicBezTo>
                    <a:pt x="19" y="119"/>
                    <a:pt x="22" y="122"/>
                    <a:pt x="22" y="122"/>
                  </a:cubicBezTo>
                  <a:cubicBezTo>
                    <a:pt x="22" y="122"/>
                    <a:pt x="18" y="126"/>
                    <a:pt x="20" y="129"/>
                  </a:cubicBezTo>
                  <a:cubicBezTo>
                    <a:pt x="21" y="129"/>
                    <a:pt x="26" y="128"/>
                    <a:pt x="25" y="132"/>
                  </a:cubicBezTo>
                  <a:cubicBezTo>
                    <a:pt x="21" y="149"/>
                    <a:pt x="30" y="152"/>
                    <a:pt x="35" y="152"/>
                  </a:cubicBezTo>
                  <a:cubicBezTo>
                    <a:pt x="38" y="152"/>
                    <a:pt x="41" y="151"/>
                    <a:pt x="44" y="150"/>
                  </a:cubicBezTo>
                  <a:cubicBezTo>
                    <a:pt x="47" y="150"/>
                    <a:pt x="49" y="150"/>
                    <a:pt x="51" y="150"/>
                  </a:cubicBezTo>
                  <a:cubicBezTo>
                    <a:pt x="58" y="150"/>
                    <a:pt x="61" y="153"/>
                    <a:pt x="60" y="159"/>
                  </a:cubicBezTo>
                  <a:cubicBezTo>
                    <a:pt x="58" y="164"/>
                    <a:pt x="59" y="167"/>
                    <a:pt x="58" y="170"/>
                  </a:cubicBezTo>
                  <a:cubicBezTo>
                    <a:pt x="57" y="174"/>
                    <a:pt x="49" y="191"/>
                    <a:pt x="49" y="191"/>
                  </a:cubicBezTo>
                  <a:cubicBezTo>
                    <a:pt x="49" y="191"/>
                    <a:pt x="62" y="181"/>
                    <a:pt x="89" y="170"/>
                  </a:cubicBezTo>
                  <a:cubicBezTo>
                    <a:pt x="115" y="159"/>
                    <a:pt x="131" y="162"/>
                    <a:pt x="131" y="162"/>
                  </a:cubicBezTo>
                  <a:cubicBezTo>
                    <a:pt x="131" y="162"/>
                    <a:pt x="118" y="131"/>
                    <a:pt x="130" y="111"/>
                  </a:cubicBezTo>
                  <a:close/>
                  <a:moveTo>
                    <a:pt x="104" y="76"/>
                  </a:moveTo>
                  <a:cubicBezTo>
                    <a:pt x="103" y="74"/>
                    <a:pt x="102" y="73"/>
                    <a:pt x="101" y="71"/>
                  </a:cubicBezTo>
                  <a:cubicBezTo>
                    <a:pt x="70" y="113"/>
                    <a:pt x="70" y="113"/>
                    <a:pt x="70" y="113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6" y="58"/>
                    <a:pt x="64" y="58"/>
                    <a:pt x="62" y="59"/>
                  </a:cubicBezTo>
                  <a:cubicBezTo>
                    <a:pt x="37" y="62"/>
                    <a:pt x="30" y="36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9" y="14"/>
                    <a:pt x="70" y="10"/>
                    <a:pt x="82" y="10"/>
                  </a:cubicBezTo>
                  <a:cubicBezTo>
                    <a:pt x="106" y="10"/>
                    <a:pt x="127" y="26"/>
                    <a:pt x="135" y="48"/>
                  </a:cubicBezTo>
                  <a:cubicBezTo>
                    <a:pt x="138" y="57"/>
                    <a:pt x="138" y="63"/>
                    <a:pt x="135" y="69"/>
                  </a:cubicBezTo>
                  <a:cubicBezTo>
                    <a:pt x="130" y="82"/>
                    <a:pt x="108" y="82"/>
                    <a:pt x="104" y="76"/>
                  </a:cubicBezTo>
                  <a:close/>
                  <a:moveTo>
                    <a:pt x="90" y="61"/>
                  </a:moveTo>
                  <a:cubicBezTo>
                    <a:pt x="103" y="61"/>
                    <a:pt x="103" y="61"/>
                    <a:pt x="103" y="6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97" y="39"/>
                    <a:pt x="97" y="39"/>
                    <a:pt x="97" y="39"/>
                  </a:cubicBezTo>
                  <a:lnTo>
                    <a:pt x="90" y="61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5" name="Freeform 53"/>
            <p:cNvSpPr>
              <a:spLocks noEditPoints="1"/>
            </p:cNvSpPr>
            <p:nvPr/>
          </p:nvSpPr>
          <p:spPr bwMode="auto">
            <a:xfrm>
              <a:off x="7266330" y="3728183"/>
              <a:ext cx="553537" cy="471121"/>
            </a:xfrm>
            <a:custGeom>
              <a:avLst/>
              <a:gdLst>
                <a:gd name="T0" fmla="*/ 450 w 450"/>
                <a:gd name="T1" fmla="*/ 0 h 383"/>
                <a:gd name="T2" fmla="*/ 337 w 450"/>
                <a:gd name="T3" fmla="*/ 383 h 383"/>
                <a:gd name="T4" fmla="*/ 149 w 450"/>
                <a:gd name="T5" fmla="*/ 248 h 383"/>
                <a:gd name="T6" fmla="*/ 450 w 450"/>
                <a:gd name="T7" fmla="*/ 0 h 383"/>
                <a:gd name="T8" fmla="*/ 128 w 450"/>
                <a:gd name="T9" fmla="*/ 231 h 383"/>
                <a:gd name="T10" fmla="*/ 450 w 450"/>
                <a:gd name="T11" fmla="*/ 0 h 383"/>
                <a:gd name="T12" fmla="*/ 0 w 450"/>
                <a:gd name="T13" fmla="*/ 139 h 383"/>
                <a:gd name="T14" fmla="*/ 128 w 450"/>
                <a:gd name="T15" fmla="*/ 231 h 383"/>
                <a:gd name="T16" fmla="*/ 149 w 450"/>
                <a:gd name="T17" fmla="*/ 366 h 383"/>
                <a:gd name="T18" fmla="*/ 202 w 450"/>
                <a:gd name="T19" fmla="*/ 306 h 383"/>
                <a:gd name="T20" fmla="*/ 149 w 450"/>
                <a:gd name="T21" fmla="*/ 269 h 383"/>
                <a:gd name="T22" fmla="*/ 149 w 450"/>
                <a:gd name="T23" fmla="*/ 366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0" h="383">
                  <a:moveTo>
                    <a:pt x="450" y="0"/>
                  </a:moveTo>
                  <a:lnTo>
                    <a:pt x="337" y="383"/>
                  </a:lnTo>
                  <a:lnTo>
                    <a:pt x="149" y="248"/>
                  </a:lnTo>
                  <a:lnTo>
                    <a:pt x="450" y="0"/>
                  </a:lnTo>
                  <a:close/>
                  <a:moveTo>
                    <a:pt x="128" y="231"/>
                  </a:moveTo>
                  <a:lnTo>
                    <a:pt x="450" y="0"/>
                  </a:lnTo>
                  <a:lnTo>
                    <a:pt x="0" y="139"/>
                  </a:lnTo>
                  <a:lnTo>
                    <a:pt x="128" y="231"/>
                  </a:lnTo>
                  <a:close/>
                  <a:moveTo>
                    <a:pt x="149" y="366"/>
                  </a:moveTo>
                  <a:lnTo>
                    <a:pt x="202" y="306"/>
                  </a:lnTo>
                  <a:lnTo>
                    <a:pt x="149" y="269"/>
                  </a:lnTo>
                  <a:lnTo>
                    <a:pt x="149" y="366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6" name="Freeform 90"/>
            <p:cNvSpPr>
              <a:spLocks noEditPoints="1"/>
            </p:cNvSpPr>
            <p:nvPr/>
          </p:nvSpPr>
          <p:spPr bwMode="auto">
            <a:xfrm>
              <a:off x="8728412" y="3223690"/>
              <a:ext cx="685500" cy="567550"/>
            </a:xfrm>
            <a:custGeom>
              <a:avLst/>
              <a:gdLst>
                <a:gd name="T0" fmla="*/ 70 w 206"/>
                <a:gd name="T1" fmla="*/ 42 h 170"/>
                <a:gd name="T2" fmla="*/ 70 w 206"/>
                <a:gd name="T3" fmla="*/ 9 h 170"/>
                <a:gd name="T4" fmla="*/ 103 w 206"/>
                <a:gd name="T5" fmla="*/ 9 h 170"/>
                <a:gd name="T6" fmla="*/ 108 w 206"/>
                <a:gd name="T7" fmla="*/ 14 h 170"/>
                <a:gd name="T8" fmla="*/ 114 w 206"/>
                <a:gd name="T9" fmla="*/ 9 h 170"/>
                <a:gd name="T10" fmla="*/ 147 w 206"/>
                <a:gd name="T11" fmla="*/ 9 h 170"/>
                <a:gd name="T12" fmla="*/ 147 w 206"/>
                <a:gd name="T13" fmla="*/ 42 h 170"/>
                <a:gd name="T14" fmla="*/ 115 w 206"/>
                <a:gd name="T15" fmla="*/ 74 h 170"/>
                <a:gd name="T16" fmla="*/ 102 w 206"/>
                <a:gd name="T17" fmla="*/ 74 h 170"/>
                <a:gd name="T18" fmla="*/ 70 w 206"/>
                <a:gd name="T19" fmla="*/ 42 h 170"/>
                <a:gd name="T20" fmla="*/ 0 w 206"/>
                <a:gd name="T21" fmla="*/ 99 h 170"/>
                <a:gd name="T22" fmla="*/ 43 w 206"/>
                <a:gd name="T23" fmla="*/ 99 h 170"/>
                <a:gd name="T24" fmla="*/ 43 w 206"/>
                <a:gd name="T25" fmla="*/ 170 h 170"/>
                <a:gd name="T26" fmla="*/ 0 w 206"/>
                <a:gd name="T27" fmla="*/ 170 h 170"/>
                <a:gd name="T28" fmla="*/ 0 w 206"/>
                <a:gd name="T29" fmla="*/ 99 h 170"/>
                <a:gd name="T30" fmla="*/ 8 w 206"/>
                <a:gd name="T31" fmla="*/ 155 h 170"/>
                <a:gd name="T32" fmla="*/ 14 w 206"/>
                <a:gd name="T33" fmla="*/ 161 h 170"/>
                <a:gd name="T34" fmla="*/ 20 w 206"/>
                <a:gd name="T35" fmla="*/ 155 h 170"/>
                <a:gd name="T36" fmla="*/ 14 w 206"/>
                <a:gd name="T37" fmla="*/ 148 h 170"/>
                <a:gd name="T38" fmla="*/ 8 w 206"/>
                <a:gd name="T39" fmla="*/ 155 h 170"/>
                <a:gd name="T40" fmla="*/ 189 w 206"/>
                <a:gd name="T41" fmla="*/ 99 h 170"/>
                <a:gd name="T42" fmla="*/ 153 w 206"/>
                <a:gd name="T43" fmla="*/ 119 h 170"/>
                <a:gd name="T44" fmla="*/ 160 w 206"/>
                <a:gd name="T45" fmla="*/ 125 h 170"/>
                <a:gd name="T46" fmla="*/ 156 w 206"/>
                <a:gd name="T47" fmla="*/ 132 h 170"/>
                <a:gd name="T48" fmla="*/ 129 w 206"/>
                <a:gd name="T49" fmla="*/ 139 h 170"/>
                <a:gd name="T50" fmla="*/ 102 w 206"/>
                <a:gd name="T51" fmla="*/ 124 h 170"/>
                <a:gd name="T52" fmla="*/ 127 w 206"/>
                <a:gd name="T53" fmla="*/ 136 h 170"/>
                <a:gd name="T54" fmla="*/ 150 w 206"/>
                <a:gd name="T55" fmla="*/ 126 h 170"/>
                <a:gd name="T56" fmla="*/ 120 w 206"/>
                <a:gd name="T57" fmla="*/ 106 h 170"/>
                <a:gd name="T58" fmla="*/ 92 w 206"/>
                <a:gd name="T59" fmla="*/ 95 h 170"/>
                <a:gd name="T60" fmla="*/ 55 w 206"/>
                <a:gd name="T61" fmla="*/ 103 h 170"/>
                <a:gd name="T62" fmla="*/ 48 w 206"/>
                <a:gd name="T63" fmla="*/ 103 h 170"/>
                <a:gd name="T64" fmla="*/ 48 w 206"/>
                <a:gd name="T65" fmla="*/ 151 h 170"/>
                <a:gd name="T66" fmla="*/ 62 w 206"/>
                <a:gd name="T67" fmla="*/ 151 h 170"/>
                <a:gd name="T68" fmla="*/ 83 w 206"/>
                <a:gd name="T69" fmla="*/ 153 h 170"/>
                <a:gd name="T70" fmla="*/ 119 w 206"/>
                <a:gd name="T71" fmla="*/ 164 h 170"/>
                <a:gd name="T72" fmla="*/ 145 w 206"/>
                <a:gd name="T73" fmla="*/ 156 h 170"/>
                <a:gd name="T74" fmla="*/ 173 w 206"/>
                <a:gd name="T75" fmla="*/ 136 h 170"/>
                <a:gd name="T76" fmla="*/ 202 w 206"/>
                <a:gd name="T77" fmla="*/ 111 h 170"/>
                <a:gd name="T78" fmla="*/ 189 w 206"/>
                <a:gd name="T79" fmla="*/ 9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6" h="170">
                  <a:moveTo>
                    <a:pt x="70" y="42"/>
                  </a:moveTo>
                  <a:cubicBezTo>
                    <a:pt x="61" y="33"/>
                    <a:pt x="61" y="18"/>
                    <a:pt x="70" y="9"/>
                  </a:cubicBezTo>
                  <a:cubicBezTo>
                    <a:pt x="79" y="0"/>
                    <a:pt x="94" y="0"/>
                    <a:pt x="103" y="9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23" y="0"/>
                    <a:pt x="138" y="0"/>
                    <a:pt x="147" y="9"/>
                  </a:cubicBezTo>
                  <a:cubicBezTo>
                    <a:pt x="156" y="18"/>
                    <a:pt x="156" y="33"/>
                    <a:pt x="147" y="42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1" y="77"/>
                    <a:pt x="105" y="77"/>
                    <a:pt x="102" y="74"/>
                  </a:cubicBezTo>
                  <a:lnTo>
                    <a:pt x="70" y="42"/>
                  </a:lnTo>
                  <a:close/>
                  <a:moveTo>
                    <a:pt x="0" y="99"/>
                  </a:moveTo>
                  <a:cubicBezTo>
                    <a:pt x="43" y="99"/>
                    <a:pt x="43" y="99"/>
                    <a:pt x="43" y="99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0" y="170"/>
                    <a:pt x="0" y="170"/>
                    <a:pt x="0" y="170"/>
                  </a:cubicBezTo>
                  <a:lnTo>
                    <a:pt x="0" y="99"/>
                  </a:lnTo>
                  <a:close/>
                  <a:moveTo>
                    <a:pt x="8" y="155"/>
                  </a:moveTo>
                  <a:cubicBezTo>
                    <a:pt x="8" y="158"/>
                    <a:pt x="11" y="161"/>
                    <a:pt x="14" y="161"/>
                  </a:cubicBezTo>
                  <a:cubicBezTo>
                    <a:pt x="17" y="161"/>
                    <a:pt x="20" y="158"/>
                    <a:pt x="20" y="155"/>
                  </a:cubicBezTo>
                  <a:cubicBezTo>
                    <a:pt x="20" y="151"/>
                    <a:pt x="17" y="148"/>
                    <a:pt x="14" y="148"/>
                  </a:cubicBezTo>
                  <a:cubicBezTo>
                    <a:pt x="11" y="148"/>
                    <a:pt x="8" y="151"/>
                    <a:pt x="8" y="155"/>
                  </a:cubicBezTo>
                  <a:moveTo>
                    <a:pt x="189" y="99"/>
                  </a:moveTo>
                  <a:cubicBezTo>
                    <a:pt x="179" y="98"/>
                    <a:pt x="153" y="119"/>
                    <a:pt x="153" y="119"/>
                  </a:cubicBezTo>
                  <a:cubicBezTo>
                    <a:pt x="153" y="119"/>
                    <a:pt x="157" y="123"/>
                    <a:pt x="160" y="125"/>
                  </a:cubicBezTo>
                  <a:cubicBezTo>
                    <a:pt x="162" y="126"/>
                    <a:pt x="159" y="130"/>
                    <a:pt x="156" y="132"/>
                  </a:cubicBezTo>
                  <a:cubicBezTo>
                    <a:pt x="152" y="135"/>
                    <a:pt x="139" y="142"/>
                    <a:pt x="129" y="139"/>
                  </a:cubicBezTo>
                  <a:cubicBezTo>
                    <a:pt x="119" y="136"/>
                    <a:pt x="102" y="124"/>
                    <a:pt x="102" y="124"/>
                  </a:cubicBezTo>
                  <a:cubicBezTo>
                    <a:pt x="102" y="124"/>
                    <a:pt x="118" y="132"/>
                    <a:pt x="127" y="136"/>
                  </a:cubicBezTo>
                  <a:cubicBezTo>
                    <a:pt x="136" y="139"/>
                    <a:pt x="154" y="129"/>
                    <a:pt x="150" y="126"/>
                  </a:cubicBezTo>
                  <a:cubicBezTo>
                    <a:pt x="146" y="122"/>
                    <a:pt x="132" y="116"/>
                    <a:pt x="120" y="106"/>
                  </a:cubicBezTo>
                  <a:cubicBezTo>
                    <a:pt x="115" y="101"/>
                    <a:pt x="102" y="95"/>
                    <a:pt x="92" y="95"/>
                  </a:cubicBezTo>
                  <a:cubicBezTo>
                    <a:pt x="82" y="95"/>
                    <a:pt x="63" y="103"/>
                    <a:pt x="55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51"/>
                    <a:pt x="48" y="151"/>
                    <a:pt x="48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9" y="151"/>
                    <a:pt x="79" y="151"/>
                    <a:pt x="83" y="153"/>
                  </a:cubicBezTo>
                  <a:cubicBezTo>
                    <a:pt x="87" y="155"/>
                    <a:pt x="112" y="164"/>
                    <a:pt x="119" y="164"/>
                  </a:cubicBezTo>
                  <a:cubicBezTo>
                    <a:pt x="126" y="164"/>
                    <a:pt x="137" y="161"/>
                    <a:pt x="145" y="156"/>
                  </a:cubicBezTo>
                  <a:cubicBezTo>
                    <a:pt x="153" y="150"/>
                    <a:pt x="167" y="141"/>
                    <a:pt x="173" y="136"/>
                  </a:cubicBezTo>
                  <a:cubicBezTo>
                    <a:pt x="179" y="131"/>
                    <a:pt x="199" y="115"/>
                    <a:pt x="202" y="111"/>
                  </a:cubicBezTo>
                  <a:cubicBezTo>
                    <a:pt x="206" y="108"/>
                    <a:pt x="199" y="100"/>
                    <a:pt x="189" y="99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69" name="Freeform 240"/>
            <p:cNvSpPr>
              <a:spLocks/>
            </p:cNvSpPr>
            <p:nvPr/>
          </p:nvSpPr>
          <p:spPr bwMode="auto">
            <a:xfrm>
              <a:off x="8334640" y="1903691"/>
              <a:ext cx="536687" cy="511239"/>
            </a:xfrm>
            <a:custGeom>
              <a:avLst/>
              <a:gdLst>
                <a:gd name="T0" fmla="*/ 90 w 196"/>
                <a:gd name="T1" fmla="*/ 9 h 187"/>
                <a:gd name="T2" fmla="*/ 106 w 196"/>
                <a:gd name="T3" fmla="*/ 9 h 187"/>
                <a:gd name="T4" fmla="*/ 122 w 196"/>
                <a:gd name="T5" fmla="*/ 42 h 187"/>
                <a:gd name="T6" fmla="*/ 147 w 196"/>
                <a:gd name="T7" fmla="*/ 61 h 187"/>
                <a:gd name="T8" fmla="*/ 184 w 196"/>
                <a:gd name="T9" fmla="*/ 66 h 187"/>
                <a:gd name="T10" fmla="*/ 189 w 196"/>
                <a:gd name="T11" fmla="*/ 81 h 187"/>
                <a:gd name="T12" fmla="*/ 162 w 196"/>
                <a:gd name="T13" fmla="*/ 107 h 187"/>
                <a:gd name="T14" fmla="*/ 153 w 196"/>
                <a:gd name="T15" fmla="*/ 136 h 187"/>
                <a:gd name="T16" fmla="*/ 159 w 196"/>
                <a:gd name="T17" fmla="*/ 173 h 187"/>
                <a:gd name="T18" fmla="*/ 146 w 196"/>
                <a:gd name="T19" fmla="*/ 182 h 187"/>
                <a:gd name="T20" fmla="*/ 113 w 196"/>
                <a:gd name="T21" fmla="*/ 165 h 187"/>
                <a:gd name="T22" fmla="*/ 82 w 196"/>
                <a:gd name="T23" fmla="*/ 165 h 187"/>
                <a:gd name="T24" fmla="*/ 49 w 196"/>
                <a:gd name="T25" fmla="*/ 182 h 187"/>
                <a:gd name="T26" fmla="*/ 37 w 196"/>
                <a:gd name="T27" fmla="*/ 173 h 187"/>
                <a:gd name="T28" fmla="*/ 43 w 196"/>
                <a:gd name="T29" fmla="*/ 136 h 187"/>
                <a:gd name="T30" fmla="*/ 34 w 196"/>
                <a:gd name="T31" fmla="*/ 107 h 187"/>
                <a:gd name="T32" fmla="*/ 7 w 196"/>
                <a:gd name="T33" fmla="*/ 81 h 187"/>
                <a:gd name="T34" fmla="*/ 11 w 196"/>
                <a:gd name="T35" fmla="*/ 66 h 187"/>
                <a:gd name="T36" fmla="*/ 49 w 196"/>
                <a:gd name="T37" fmla="*/ 61 h 187"/>
                <a:gd name="T38" fmla="*/ 74 w 196"/>
                <a:gd name="T39" fmla="*/ 42 h 187"/>
                <a:gd name="T40" fmla="*/ 90 w 196"/>
                <a:gd name="T41" fmla="*/ 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187">
                  <a:moveTo>
                    <a:pt x="90" y="9"/>
                  </a:moveTo>
                  <a:cubicBezTo>
                    <a:pt x="94" y="0"/>
                    <a:pt x="101" y="0"/>
                    <a:pt x="106" y="9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6" y="51"/>
                    <a:pt x="138" y="59"/>
                    <a:pt x="147" y="61"/>
                  </a:cubicBezTo>
                  <a:cubicBezTo>
                    <a:pt x="184" y="66"/>
                    <a:pt x="184" y="66"/>
                    <a:pt x="184" y="66"/>
                  </a:cubicBezTo>
                  <a:cubicBezTo>
                    <a:pt x="194" y="67"/>
                    <a:pt x="196" y="74"/>
                    <a:pt x="189" y="81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55" y="114"/>
                    <a:pt x="151" y="127"/>
                    <a:pt x="153" y="136"/>
                  </a:cubicBezTo>
                  <a:cubicBezTo>
                    <a:pt x="159" y="173"/>
                    <a:pt x="159" y="173"/>
                    <a:pt x="159" y="173"/>
                  </a:cubicBezTo>
                  <a:cubicBezTo>
                    <a:pt x="161" y="183"/>
                    <a:pt x="155" y="187"/>
                    <a:pt x="146" y="182"/>
                  </a:cubicBezTo>
                  <a:cubicBezTo>
                    <a:pt x="113" y="165"/>
                    <a:pt x="113" y="165"/>
                    <a:pt x="113" y="165"/>
                  </a:cubicBezTo>
                  <a:cubicBezTo>
                    <a:pt x="105" y="160"/>
                    <a:pt x="91" y="160"/>
                    <a:pt x="82" y="165"/>
                  </a:cubicBezTo>
                  <a:cubicBezTo>
                    <a:pt x="49" y="182"/>
                    <a:pt x="49" y="182"/>
                    <a:pt x="49" y="182"/>
                  </a:cubicBezTo>
                  <a:cubicBezTo>
                    <a:pt x="41" y="187"/>
                    <a:pt x="35" y="183"/>
                    <a:pt x="37" y="173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5" y="127"/>
                    <a:pt x="40" y="114"/>
                    <a:pt x="34" y="107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74"/>
                    <a:pt x="2" y="67"/>
                    <a:pt x="11" y="66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8" y="59"/>
                    <a:pt x="69" y="51"/>
                    <a:pt x="74" y="42"/>
                  </a:cubicBezTo>
                  <a:lnTo>
                    <a:pt x="90" y="9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70" name="Freeform 53"/>
            <p:cNvSpPr>
              <a:spLocks noEditPoints="1"/>
            </p:cNvSpPr>
            <p:nvPr/>
          </p:nvSpPr>
          <p:spPr bwMode="auto">
            <a:xfrm>
              <a:off x="7110060" y="1561716"/>
              <a:ext cx="447531" cy="380899"/>
            </a:xfrm>
            <a:custGeom>
              <a:avLst/>
              <a:gdLst>
                <a:gd name="T0" fmla="*/ 450 w 450"/>
                <a:gd name="T1" fmla="*/ 0 h 383"/>
                <a:gd name="T2" fmla="*/ 337 w 450"/>
                <a:gd name="T3" fmla="*/ 383 h 383"/>
                <a:gd name="T4" fmla="*/ 149 w 450"/>
                <a:gd name="T5" fmla="*/ 248 h 383"/>
                <a:gd name="T6" fmla="*/ 450 w 450"/>
                <a:gd name="T7" fmla="*/ 0 h 383"/>
                <a:gd name="T8" fmla="*/ 128 w 450"/>
                <a:gd name="T9" fmla="*/ 231 h 383"/>
                <a:gd name="T10" fmla="*/ 450 w 450"/>
                <a:gd name="T11" fmla="*/ 0 h 383"/>
                <a:gd name="T12" fmla="*/ 0 w 450"/>
                <a:gd name="T13" fmla="*/ 139 h 383"/>
                <a:gd name="T14" fmla="*/ 128 w 450"/>
                <a:gd name="T15" fmla="*/ 231 h 383"/>
                <a:gd name="T16" fmla="*/ 149 w 450"/>
                <a:gd name="T17" fmla="*/ 366 h 383"/>
                <a:gd name="T18" fmla="*/ 202 w 450"/>
                <a:gd name="T19" fmla="*/ 306 h 383"/>
                <a:gd name="T20" fmla="*/ 149 w 450"/>
                <a:gd name="T21" fmla="*/ 269 h 383"/>
                <a:gd name="T22" fmla="*/ 149 w 450"/>
                <a:gd name="T23" fmla="*/ 366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0" h="383">
                  <a:moveTo>
                    <a:pt x="450" y="0"/>
                  </a:moveTo>
                  <a:lnTo>
                    <a:pt x="337" y="383"/>
                  </a:lnTo>
                  <a:lnTo>
                    <a:pt x="149" y="248"/>
                  </a:lnTo>
                  <a:lnTo>
                    <a:pt x="450" y="0"/>
                  </a:lnTo>
                  <a:close/>
                  <a:moveTo>
                    <a:pt x="128" y="231"/>
                  </a:moveTo>
                  <a:lnTo>
                    <a:pt x="450" y="0"/>
                  </a:lnTo>
                  <a:lnTo>
                    <a:pt x="0" y="139"/>
                  </a:lnTo>
                  <a:lnTo>
                    <a:pt x="128" y="231"/>
                  </a:lnTo>
                  <a:close/>
                  <a:moveTo>
                    <a:pt x="149" y="366"/>
                  </a:moveTo>
                  <a:lnTo>
                    <a:pt x="202" y="306"/>
                  </a:lnTo>
                  <a:lnTo>
                    <a:pt x="149" y="269"/>
                  </a:lnTo>
                  <a:lnTo>
                    <a:pt x="149" y="366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72" name="Freeform 14"/>
            <p:cNvSpPr>
              <a:spLocks noEditPoints="1"/>
            </p:cNvSpPr>
            <p:nvPr/>
          </p:nvSpPr>
          <p:spPr bwMode="auto">
            <a:xfrm>
              <a:off x="6679355" y="3484980"/>
              <a:ext cx="498227" cy="458152"/>
            </a:xfrm>
            <a:custGeom>
              <a:avLst/>
              <a:gdLst>
                <a:gd name="T0" fmla="*/ 152 w 192"/>
                <a:gd name="T1" fmla="*/ 6 h 176"/>
                <a:gd name="T2" fmla="*/ 151 w 192"/>
                <a:gd name="T3" fmla="*/ 3 h 176"/>
                <a:gd name="T4" fmla="*/ 147 w 192"/>
                <a:gd name="T5" fmla="*/ 0 h 176"/>
                <a:gd name="T6" fmla="*/ 43 w 192"/>
                <a:gd name="T7" fmla="*/ 0 h 176"/>
                <a:gd name="T8" fmla="*/ 40 w 192"/>
                <a:gd name="T9" fmla="*/ 6 h 176"/>
                <a:gd name="T10" fmla="*/ 39 w 192"/>
                <a:gd name="T11" fmla="*/ 12 h 176"/>
                <a:gd name="T12" fmla="*/ 0 w 192"/>
                <a:gd name="T13" fmla="*/ 53 h 176"/>
                <a:gd name="T14" fmla="*/ 66 w 192"/>
                <a:gd name="T15" fmla="*/ 100 h 176"/>
                <a:gd name="T16" fmla="*/ 88 w 192"/>
                <a:gd name="T17" fmla="*/ 118 h 176"/>
                <a:gd name="T18" fmla="*/ 86 w 192"/>
                <a:gd name="T19" fmla="*/ 129 h 176"/>
                <a:gd name="T20" fmla="*/ 89 w 192"/>
                <a:gd name="T21" fmla="*/ 131 h 176"/>
                <a:gd name="T22" fmla="*/ 70 w 192"/>
                <a:gd name="T23" fmla="*/ 166 h 176"/>
                <a:gd name="T24" fmla="*/ 58 w 192"/>
                <a:gd name="T25" fmla="*/ 167 h 176"/>
                <a:gd name="T26" fmla="*/ 54 w 192"/>
                <a:gd name="T27" fmla="*/ 168 h 176"/>
                <a:gd name="T28" fmla="*/ 53 w 192"/>
                <a:gd name="T29" fmla="*/ 174 h 176"/>
                <a:gd name="T30" fmla="*/ 137 w 192"/>
                <a:gd name="T31" fmla="*/ 176 h 176"/>
                <a:gd name="T32" fmla="*/ 138 w 192"/>
                <a:gd name="T33" fmla="*/ 170 h 176"/>
                <a:gd name="T34" fmla="*/ 134 w 192"/>
                <a:gd name="T35" fmla="*/ 168 h 176"/>
                <a:gd name="T36" fmla="*/ 131 w 192"/>
                <a:gd name="T37" fmla="*/ 166 h 176"/>
                <a:gd name="T38" fmla="*/ 102 w 192"/>
                <a:gd name="T39" fmla="*/ 145 h 176"/>
                <a:gd name="T40" fmla="*/ 103 w 192"/>
                <a:gd name="T41" fmla="*/ 131 h 176"/>
                <a:gd name="T42" fmla="*/ 106 w 192"/>
                <a:gd name="T43" fmla="*/ 121 h 176"/>
                <a:gd name="T44" fmla="*/ 103 w 192"/>
                <a:gd name="T45" fmla="*/ 118 h 176"/>
                <a:gd name="T46" fmla="*/ 146 w 192"/>
                <a:gd name="T47" fmla="*/ 96 h 176"/>
                <a:gd name="T48" fmla="*/ 192 w 192"/>
                <a:gd name="T49" fmla="*/ 12 h 176"/>
                <a:gd name="T50" fmla="*/ 48 w 192"/>
                <a:gd name="T51" fmla="*/ 85 h 176"/>
                <a:gd name="T52" fmla="*/ 10 w 192"/>
                <a:gd name="T53" fmla="*/ 53 h 176"/>
                <a:gd name="T54" fmla="*/ 40 w 192"/>
                <a:gd name="T55" fmla="*/ 22 h 176"/>
                <a:gd name="T56" fmla="*/ 52 w 192"/>
                <a:gd name="T57" fmla="*/ 86 h 176"/>
                <a:gd name="T58" fmla="*/ 109 w 192"/>
                <a:gd name="T59" fmla="*/ 77 h 176"/>
                <a:gd name="T60" fmla="*/ 85 w 192"/>
                <a:gd name="T61" fmla="*/ 80 h 176"/>
                <a:gd name="T62" fmla="*/ 82 w 192"/>
                <a:gd name="T63" fmla="*/ 71 h 176"/>
                <a:gd name="T64" fmla="*/ 90 w 192"/>
                <a:gd name="T65" fmla="*/ 68 h 176"/>
                <a:gd name="T66" fmla="*/ 87 w 192"/>
                <a:gd name="T67" fmla="*/ 36 h 176"/>
                <a:gd name="T68" fmla="*/ 83 w 192"/>
                <a:gd name="T69" fmla="*/ 32 h 176"/>
                <a:gd name="T70" fmla="*/ 92 w 192"/>
                <a:gd name="T71" fmla="*/ 24 h 176"/>
                <a:gd name="T72" fmla="*/ 99 w 192"/>
                <a:gd name="T73" fmla="*/ 24 h 176"/>
                <a:gd name="T74" fmla="*/ 102 w 192"/>
                <a:gd name="T75" fmla="*/ 68 h 176"/>
                <a:gd name="T76" fmla="*/ 109 w 192"/>
                <a:gd name="T77" fmla="*/ 71 h 176"/>
                <a:gd name="T78" fmla="*/ 181 w 192"/>
                <a:gd name="T79" fmla="*/ 53 h 176"/>
                <a:gd name="T80" fmla="*/ 143 w 192"/>
                <a:gd name="T81" fmla="*/ 85 h 176"/>
                <a:gd name="T82" fmla="*/ 151 w 192"/>
                <a:gd name="T83" fmla="*/ 58 h 176"/>
                <a:gd name="T84" fmla="*/ 181 w 192"/>
                <a:gd name="T85" fmla="*/ 2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2" h="176">
                  <a:moveTo>
                    <a:pt x="152" y="12"/>
                  </a:moveTo>
                  <a:cubicBezTo>
                    <a:pt x="152" y="6"/>
                    <a:pt x="152" y="6"/>
                    <a:pt x="152" y="6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1" y="1"/>
                    <a:pt x="149" y="0"/>
                    <a:pt x="14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0" y="1"/>
                    <a:pt x="40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43"/>
                    <a:pt x="0" y="53"/>
                  </a:cubicBezTo>
                  <a:cubicBezTo>
                    <a:pt x="0" y="73"/>
                    <a:pt x="26" y="91"/>
                    <a:pt x="45" y="96"/>
                  </a:cubicBezTo>
                  <a:cubicBezTo>
                    <a:pt x="52" y="98"/>
                    <a:pt x="60" y="99"/>
                    <a:pt x="66" y="100"/>
                  </a:cubicBezTo>
                  <a:cubicBezTo>
                    <a:pt x="76" y="108"/>
                    <a:pt x="87" y="114"/>
                    <a:pt x="89" y="118"/>
                  </a:cubicBezTo>
                  <a:cubicBezTo>
                    <a:pt x="88" y="118"/>
                    <a:pt x="88" y="118"/>
                    <a:pt x="88" y="118"/>
                  </a:cubicBezTo>
                  <a:cubicBezTo>
                    <a:pt x="87" y="118"/>
                    <a:pt x="86" y="119"/>
                    <a:pt x="86" y="121"/>
                  </a:cubicBezTo>
                  <a:cubicBezTo>
                    <a:pt x="86" y="129"/>
                    <a:pt x="86" y="129"/>
                    <a:pt x="86" y="129"/>
                  </a:cubicBezTo>
                  <a:cubicBezTo>
                    <a:pt x="86" y="130"/>
                    <a:pt x="87" y="131"/>
                    <a:pt x="88" y="131"/>
                  </a:cubicBezTo>
                  <a:cubicBezTo>
                    <a:pt x="89" y="131"/>
                    <a:pt x="89" y="131"/>
                    <a:pt x="89" y="131"/>
                  </a:cubicBezTo>
                  <a:cubicBezTo>
                    <a:pt x="89" y="137"/>
                    <a:pt x="89" y="142"/>
                    <a:pt x="89" y="145"/>
                  </a:cubicBezTo>
                  <a:cubicBezTo>
                    <a:pt x="89" y="157"/>
                    <a:pt x="78" y="166"/>
                    <a:pt x="70" y="166"/>
                  </a:cubicBezTo>
                  <a:cubicBezTo>
                    <a:pt x="66" y="166"/>
                    <a:pt x="62" y="166"/>
                    <a:pt x="60" y="166"/>
                  </a:cubicBezTo>
                  <a:cubicBezTo>
                    <a:pt x="58" y="166"/>
                    <a:pt x="58" y="166"/>
                    <a:pt x="58" y="167"/>
                  </a:cubicBezTo>
                  <a:cubicBezTo>
                    <a:pt x="58" y="168"/>
                    <a:pt x="58" y="168"/>
                    <a:pt x="58" y="168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54" y="168"/>
                    <a:pt x="53" y="169"/>
                    <a:pt x="53" y="170"/>
                  </a:cubicBezTo>
                  <a:cubicBezTo>
                    <a:pt x="53" y="170"/>
                    <a:pt x="53" y="174"/>
                    <a:pt x="53" y="174"/>
                  </a:cubicBezTo>
                  <a:cubicBezTo>
                    <a:pt x="53" y="175"/>
                    <a:pt x="54" y="176"/>
                    <a:pt x="54" y="176"/>
                  </a:cubicBezTo>
                  <a:cubicBezTo>
                    <a:pt x="137" y="176"/>
                    <a:pt x="137" y="176"/>
                    <a:pt x="137" y="176"/>
                  </a:cubicBezTo>
                  <a:cubicBezTo>
                    <a:pt x="137" y="176"/>
                    <a:pt x="138" y="175"/>
                    <a:pt x="138" y="174"/>
                  </a:cubicBezTo>
                  <a:cubicBezTo>
                    <a:pt x="138" y="174"/>
                    <a:pt x="138" y="170"/>
                    <a:pt x="138" y="170"/>
                  </a:cubicBezTo>
                  <a:cubicBezTo>
                    <a:pt x="138" y="169"/>
                    <a:pt x="137" y="168"/>
                    <a:pt x="137" y="168"/>
                  </a:cubicBezTo>
                  <a:cubicBezTo>
                    <a:pt x="134" y="168"/>
                    <a:pt x="134" y="168"/>
                    <a:pt x="134" y="168"/>
                  </a:cubicBezTo>
                  <a:cubicBezTo>
                    <a:pt x="134" y="168"/>
                    <a:pt x="134" y="168"/>
                    <a:pt x="134" y="167"/>
                  </a:cubicBezTo>
                  <a:cubicBezTo>
                    <a:pt x="134" y="166"/>
                    <a:pt x="133" y="166"/>
                    <a:pt x="131" y="166"/>
                  </a:cubicBezTo>
                  <a:cubicBezTo>
                    <a:pt x="130" y="166"/>
                    <a:pt x="125" y="166"/>
                    <a:pt x="121" y="166"/>
                  </a:cubicBezTo>
                  <a:cubicBezTo>
                    <a:pt x="113" y="166"/>
                    <a:pt x="102" y="157"/>
                    <a:pt x="102" y="145"/>
                  </a:cubicBezTo>
                  <a:cubicBezTo>
                    <a:pt x="102" y="142"/>
                    <a:pt x="102" y="137"/>
                    <a:pt x="102" y="131"/>
                  </a:cubicBezTo>
                  <a:cubicBezTo>
                    <a:pt x="103" y="131"/>
                    <a:pt x="103" y="131"/>
                    <a:pt x="103" y="131"/>
                  </a:cubicBezTo>
                  <a:cubicBezTo>
                    <a:pt x="104" y="131"/>
                    <a:pt x="106" y="130"/>
                    <a:pt x="106" y="129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6" y="119"/>
                    <a:pt x="104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5" y="114"/>
                    <a:pt x="115" y="108"/>
                    <a:pt x="125" y="100"/>
                  </a:cubicBezTo>
                  <a:cubicBezTo>
                    <a:pt x="132" y="99"/>
                    <a:pt x="139" y="98"/>
                    <a:pt x="146" y="96"/>
                  </a:cubicBezTo>
                  <a:cubicBezTo>
                    <a:pt x="165" y="91"/>
                    <a:pt x="192" y="73"/>
                    <a:pt x="192" y="53"/>
                  </a:cubicBezTo>
                  <a:cubicBezTo>
                    <a:pt x="192" y="43"/>
                    <a:pt x="192" y="12"/>
                    <a:pt x="192" y="12"/>
                  </a:cubicBezTo>
                  <a:lnTo>
                    <a:pt x="152" y="12"/>
                  </a:lnTo>
                  <a:close/>
                  <a:moveTo>
                    <a:pt x="48" y="85"/>
                  </a:moveTo>
                  <a:cubicBezTo>
                    <a:pt x="39" y="83"/>
                    <a:pt x="29" y="78"/>
                    <a:pt x="22" y="72"/>
                  </a:cubicBezTo>
                  <a:cubicBezTo>
                    <a:pt x="15" y="66"/>
                    <a:pt x="10" y="59"/>
                    <a:pt x="10" y="5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32"/>
                    <a:pt x="40" y="47"/>
                    <a:pt x="40" y="58"/>
                  </a:cubicBezTo>
                  <a:cubicBezTo>
                    <a:pt x="40" y="69"/>
                    <a:pt x="45" y="78"/>
                    <a:pt x="52" y="86"/>
                  </a:cubicBezTo>
                  <a:cubicBezTo>
                    <a:pt x="51" y="86"/>
                    <a:pt x="49" y="86"/>
                    <a:pt x="48" y="85"/>
                  </a:cubicBezTo>
                  <a:close/>
                  <a:moveTo>
                    <a:pt x="109" y="77"/>
                  </a:moveTo>
                  <a:cubicBezTo>
                    <a:pt x="109" y="78"/>
                    <a:pt x="108" y="80"/>
                    <a:pt x="106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3" y="80"/>
                    <a:pt x="82" y="78"/>
                    <a:pt x="82" y="77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2" y="69"/>
                    <a:pt x="83" y="68"/>
                    <a:pt x="85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5" y="37"/>
                    <a:pt x="84" y="36"/>
                    <a:pt x="83" y="34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2" y="30"/>
                    <a:pt x="83" y="29"/>
                    <a:pt x="84" y="29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3" y="24"/>
                    <a:pt x="93" y="24"/>
                    <a:pt x="94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0" y="24"/>
                    <a:pt x="102" y="25"/>
                    <a:pt x="102" y="27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8" y="68"/>
                    <a:pt x="109" y="69"/>
                    <a:pt x="109" y="71"/>
                  </a:cubicBezTo>
                  <a:lnTo>
                    <a:pt x="109" y="77"/>
                  </a:lnTo>
                  <a:close/>
                  <a:moveTo>
                    <a:pt x="181" y="53"/>
                  </a:moveTo>
                  <a:cubicBezTo>
                    <a:pt x="181" y="59"/>
                    <a:pt x="177" y="66"/>
                    <a:pt x="169" y="72"/>
                  </a:cubicBezTo>
                  <a:cubicBezTo>
                    <a:pt x="162" y="78"/>
                    <a:pt x="152" y="83"/>
                    <a:pt x="143" y="85"/>
                  </a:cubicBezTo>
                  <a:cubicBezTo>
                    <a:pt x="142" y="86"/>
                    <a:pt x="140" y="86"/>
                    <a:pt x="139" y="86"/>
                  </a:cubicBezTo>
                  <a:cubicBezTo>
                    <a:pt x="146" y="78"/>
                    <a:pt x="151" y="69"/>
                    <a:pt x="151" y="58"/>
                  </a:cubicBezTo>
                  <a:cubicBezTo>
                    <a:pt x="151" y="47"/>
                    <a:pt x="151" y="32"/>
                    <a:pt x="151" y="22"/>
                  </a:cubicBezTo>
                  <a:cubicBezTo>
                    <a:pt x="181" y="22"/>
                    <a:pt x="181" y="22"/>
                    <a:pt x="181" y="22"/>
                  </a:cubicBezTo>
                  <a:lnTo>
                    <a:pt x="181" y="53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73" name="Freeform 22"/>
            <p:cNvSpPr>
              <a:spLocks noEditPoints="1"/>
            </p:cNvSpPr>
            <p:nvPr/>
          </p:nvSpPr>
          <p:spPr bwMode="auto">
            <a:xfrm>
              <a:off x="7245918" y="3266007"/>
              <a:ext cx="398384" cy="379085"/>
            </a:xfrm>
            <a:custGeom>
              <a:avLst/>
              <a:gdLst>
                <a:gd name="T0" fmla="*/ 87 w 218"/>
                <a:gd name="T1" fmla="*/ 189 h 207"/>
                <a:gd name="T2" fmla="*/ 163 w 218"/>
                <a:gd name="T3" fmla="*/ 108 h 207"/>
                <a:gd name="T4" fmla="*/ 142 w 218"/>
                <a:gd name="T5" fmla="*/ 15 h 207"/>
                <a:gd name="T6" fmla="*/ 69 w 218"/>
                <a:gd name="T7" fmla="*/ 114 h 207"/>
                <a:gd name="T8" fmla="*/ 69 w 218"/>
                <a:gd name="T9" fmla="*/ 85 h 207"/>
                <a:gd name="T10" fmla="*/ 69 w 218"/>
                <a:gd name="T11" fmla="*/ 114 h 207"/>
                <a:gd name="T12" fmla="*/ 71 w 218"/>
                <a:gd name="T13" fmla="*/ 58 h 207"/>
                <a:gd name="T14" fmla="*/ 102 w 218"/>
                <a:gd name="T15" fmla="*/ 58 h 207"/>
                <a:gd name="T16" fmla="*/ 119 w 218"/>
                <a:gd name="T17" fmla="*/ 172 h 207"/>
                <a:gd name="T18" fmla="*/ 107 w 218"/>
                <a:gd name="T19" fmla="*/ 130 h 207"/>
                <a:gd name="T20" fmla="*/ 119 w 218"/>
                <a:gd name="T21" fmla="*/ 172 h 207"/>
                <a:gd name="T22" fmla="*/ 106 w 218"/>
                <a:gd name="T23" fmla="*/ 74 h 207"/>
                <a:gd name="T24" fmla="*/ 141 w 218"/>
                <a:gd name="T25" fmla="*/ 74 h 207"/>
                <a:gd name="T26" fmla="*/ 154 w 218"/>
                <a:gd name="T27" fmla="*/ 36 h 207"/>
                <a:gd name="T28" fmla="*/ 154 w 218"/>
                <a:gd name="T29" fmla="*/ 63 h 207"/>
                <a:gd name="T30" fmla="*/ 154 w 218"/>
                <a:gd name="T31" fmla="*/ 36 h 207"/>
                <a:gd name="T32" fmla="*/ 214 w 218"/>
                <a:gd name="T33" fmla="*/ 126 h 207"/>
                <a:gd name="T34" fmla="*/ 214 w 218"/>
                <a:gd name="T35" fmla="*/ 125 h 207"/>
                <a:gd name="T36" fmla="*/ 202 w 218"/>
                <a:gd name="T37" fmla="*/ 0 h 207"/>
                <a:gd name="T38" fmla="*/ 179 w 218"/>
                <a:gd name="T39" fmla="*/ 3 h 207"/>
                <a:gd name="T40" fmla="*/ 170 w 218"/>
                <a:gd name="T41" fmla="*/ 125 h 207"/>
                <a:gd name="T42" fmla="*/ 176 w 218"/>
                <a:gd name="T43" fmla="*/ 163 h 207"/>
                <a:gd name="T44" fmla="*/ 172 w 218"/>
                <a:gd name="T45" fmla="*/ 179 h 207"/>
                <a:gd name="T46" fmla="*/ 203 w 218"/>
                <a:gd name="T47" fmla="*/ 199 h 207"/>
                <a:gd name="T48" fmla="*/ 207 w 218"/>
                <a:gd name="T49" fmla="*/ 206 h 207"/>
                <a:gd name="T50" fmla="*/ 206 w 218"/>
                <a:gd name="T51" fmla="*/ 182 h 207"/>
                <a:gd name="T52" fmla="*/ 207 w 218"/>
                <a:gd name="T53" fmla="*/ 166 h 207"/>
                <a:gd name="T54" fmla="*/ 207 w 218"/>
                <a:gd name="T55" fmla="*/ 165 h 207"/>
                <a:gd name="T56" fmla="*/ 185 w 218"/>
                <a:gd name="T57" fmla="*/ 7 h 207"/>
                <a:gd name="T58" fmla="*/ 208 w 218"/>
                <a:gd name="T59" fmla="*/ 122 h 207"/>
                <a:gd name="T60" fmla="*/ 198 w 218"/>
                <a:gd name="T61" fmla="*/ 30 h 207"/>
                <a:gd name="T62" fmla="*/ 197 w 218"/>
                <a:gd name="T63" fmla="*/ 122 h 207"/>
                <a:gd name="T64" fmla="*/ 185 w 218"/>
                <a:gd name="T65" fmla="*/ 7 h 207"/>
                <a:gd name="T66" fmla="*/ 210 w 218"/>
                <a:gd name="T67" fmla="*/ 201 h 207"/>
                <a:gd name="T68" fmla="*/ 201 w 218"/>
                <a:gd name="T69" fmla="*/ 189 h 207"/>
                <a:gd name="T70" fmla="*/ 192 w 218"/>
                <a:gd name="T71" fmla="*/ 173 h 207"/>
                <a:gd name="T72" fmla="*/ 194 w 218"/>
                <a:gd name="T73" fmla="*/ 186 h 207"/>
                <a:gd name="T74" fmla="*/ 188 w 218"/>
                <a:gd name="T75" fmla="*/ 169 h 207"/>
                <a:gd name="T76" fmla="*/ 201 w 218"/>
                <a:gd name="T77" fmla="*/ 166 h 207"/>
                <a:gd name="T78" fmla="*/ 201 w 218"/>
                <a:gd name="T79" fmla="*/ 182 h 207"/>
                <a:gd name="T80" fmla="*/ 202 w 218"/>
                <a:gd name="T81" fmla="*/ 159 h 207"/>
                <a:gd name="T82" fmla="*/ 200 w 218"/>
                <a:gd name="T83" fmla="*/ 134 h 207"/>
                <a:gd name="T84" fmla="*/ 195 w 218"/>
                <a:gd name="T85" fmla="*/ 159 h 207"/>
                <a:gd name="T86" fmla="*/ 176 w 218"/>
                <a:gd name="T87" fmla="*/ 128 h 207"/>
                <a:gd name="T88" fmla="*/ 202 w 218"/>
                <a:gd name="T89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8" h="207">
                  <a:moveTo>
                    <a:pt x="32" y="69"/>
                  </a:moveTo>
                  <a:cubicBezTo>
                    <a:pt x="0" y="134"/>
                    <a:pt x="55" y="181"/>
                    <a:pt x="87" y="189"/>
                  </a:cubicBezTo>
                  <a:cubicBezTo>
                    <a:pt x="143" y="203"/>
                    <a:pt x="147" y="164"/>
                    <a:pt x="146" y="138"/>
                  </a:cubicBezTo>
                  <a:cubicBezTo>
                    <a:pt x="145" y="127"/>
                    <a:pt x="153" y="118"/>
                    <a:pt x="163" y="108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61" y="18"/>
                    <a:pt x="152" y="16"/>
                    <a:pt x="142" y="15"/>
                  </a:cubicBezTo>
                  <a:cubicBezTo>
                    <a:pt x="91" y="13"/>
                    <a:pt x="49" y="34"/>
                    <a:pt x="32" y="69"/>
                  </a:cubicBezTo>
                  <a:close/>
                  <a:moveTo>
                    <a:pt x="69" y="114"/>
                  </a:moveTo>
                  <a:cubicBezTo>
                    <a:pt x="61" y="114"/>
                    <a:pt x="54" y="108"/>
                    <a:pt x="54" y="100"/>
                  </a:cubicBezTo>
                  <a:cubicBezTo>
                    <a:pt x="54" y="92"/>
                    <a:pt x="61" y="85"/>
                    <a:pt x="69" y="85"/>
                  </a:cubicBezTo>
                  <a:cubicBezTo>
                    <a:pt x="77" y="85"/>
                    <a:pt x="83" y="92"/>
                    <a:pt x="83" y="100"/>
                  </a:cubicBezTo>
                  <a:cubicBezTo>
                    <a:pt x="83" y="108"/>
                    <a:pt x="77" y="114"/>
                    <a:pt x="69" y="114"/>
                  </a:cubicBezTo>
                  <a:close/>
                  <a:moveTo>
                    <a:pt x="86" y="74"/>
                  </a:moveTo>
                  <a:cubicBezTo>
                    <a:pt x="78" y="74"/>
                    <a:pt x="71" y="67"/>
                    <a:pt x="71" y="58"/>
                  </a:cubicBezTo>
                  <a:cubicBezTo>
                    <a:pt x="71" y="50"/>
                    <a:pt x="78" y="43"/>
                    <a:pt x="86" y="43"/>
                  </a:cubicBezTo>
                  <a:cubicBezTo>
                    <a:pt x="95" y="43"/>
                    <a:pt x="102" y="50"/>
                    <a:pt x="102" y="58"/>
                  </a:cubicBezTo>
                  <a:cubicBezTo>
                    <a:pt x="102" y="67"/>
                    <a:pt x="95" y="74"/>
                    <a:pt x="86" y="74"/>
                  </a:cubicBezTo>
                  <a:close/>
                  <a:moveTo>
                    <a:pt x="119" y="172"/>
                  </a:moveTo>
                  <a:cubicBezTo>
                    <a:pt x="107" y="182"/>
                    <a:pt x="88" y="178"/>
                    <a:pt x="87" y="166"/>
                  </a:cubicBezTo>
                  <a:cubicBezTo>
                    <a:pt x="86" y="149"/>
                    <a:pt x="95" y="134"/>
                    <a:pt x="107" y="130"/>
                  </a:cubicBezTo>
                  <a:cubicBezTo>
                    <a:pt x="111" y="128"/>
                    <a:pt x="120" y="132"/>
                    <a:pt x="123" y="139"/>
                  </a:cubicBezTo>
                  <a:cubicBezTo>
                    <a:pt x="127" y="147"/>
                    <a:pt x="129" y="164"/>
                    <a:pt x="119" y="172"/>
                  </a:cubicBezTo>
                  <a:close/>
                  <a:moveTo>
                    <a:pt x="124" y="92"/>
                  </a:moveTo>
                  <a:cubicBezTo>
                    <a:pt x="114" y="92"/>
                    <a:pt x="106" y="84"/>
                    <a:pt x="106" y="74"/>
                  </a:cubicBezTo>
                  <a:cubicBezTo>
                    <a:pt x="106" y="65"/>
                    <a:pt x="114" y="57"/>
                    <a:pt x="124" y="57"/>
                  </a:cubicBezTo>
                  <a:cubicBezTo>
                    <a:pt x="133" y="57"/>
                    <a:pt x="141" y="65"/>
                    <a:pt x="141" y="74"/>
                  </a:cubicBezTo>
                  <a:cubicBezTo>
                    <a:pt x="141" y="84"/>
                    <a:pt x="133" y="92"/>
                    <a:pt x="124" y="92"/>
                  </a:cubicBezTo>
                  <a:close/>
                  <a:moveTo>
                    <a:pt x="154" y="36"/>
                  </a:moveTo>
                  <a:cubicBezTo>
                    <a:pt x="161" y="36"/>
                    <a:pt x="167" y="42"/>
                    <a:pt x="167" y="49"/>
                  </a:cubicBezTo>
                  <a:cubicBezTo>
                    <a:pt x="167" y="57"/>
                    <a:pt x="161" y="63"/>
                    <a:pt x="154" y="63"/>
                  </a:cubicBezTo>
                  <a:cubicBezTo>
                    <a:pt x="146" y="63"/>
                    <a:pt x="140" y="57"/>
                    <a:pt x="140" y="49"/>
                  </a:cubicBezTo>
                  <a:cubicBezTo>
                    <a:pt x="140" y="42"/>
                    <a:pt x="146" y="36"/>
                    <a:pt x="154" y="36"/>
                  </a:cubicBezTo>
                  <a:close/>
                  <a:moveTo>
                    <a:pt x="208" y="163"/>
                  </a:moveTo>
                  <a:cubicBezTo>
                    <a:pt x="214" y="126"/>
                    <a:pt x="214" y="126"/>
                    <a:pt x="214" y="126"/>
                  </a:cubicBezTo>
                  <a:cubicBezTo>
                    <a:pt x="214" y="126"/>
                    <a:pt x="214" y="126"/>
                    <a:pt x="214" y="125"/>
                  </a:cubicBezTo>
                  <a:cubicBezTo>
                    <a:pt x="214" y="125"/>
                    <a:pt x="214" y="125"/>
                    <a:pt x="214" y="125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2"/>
                    <a:pt x="203" y="0"/>
                    <a:pt x="20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0" y="0"/>
                    <a:pt x="179" y="2"/>
                    <a:pt x="179" y="3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6" y="163"/>
                    <a:pt x="176" y="163"/>
                    <a:pt x="176" y="163"/>
                  </a:cubicBezTo>
                  <a:cubicBezTo>
                    <a:pt x="176" y="164"/>
                    <a:pt x="176" y="165"/>
                    <a:pt x="177" y="165"/>
                  </a:cubicBezTo>
                  <a:cubicBezTo>
                    <a:pt x="175" y="168"/>
                    <a:pt x="172" y="172"/>
                    <a:pt x="172" y="179"/>
                  </a:cubicBezTo>
                  <a:cubicBezTo>
                    <a:pt x="172" y="190"/>
                    <a:pt x="188" y="195"/>
                    <a:pt x="197" y="197"/>
                  </a:cubicBezTo>
                  <a:cubicBezTo>
                    <a:pt x="200" y="198"/>
                    <a:pt x="202" y="199"/>
                    <a:pt x="203" y="199"/>
                  </a:cubicBezTo>
                  <a:cubicBezTo>
                    <a:pt x="206" y="201"/>
                    <a:pt x="207" y="205"/>
                    <a:pt x="205" y="207"/>
                  </a:cubicBezTo>
                  <a:cubicBezTo>
                    <a:pt x="207" y="206"/>
                    <a:pt x="207" y="206"/>
                    <a:pt x="207" y="206"/>
                  </a:cubicBezTo>
                  <a:cubicBezTo>
                    <a:pt x="211" y="204"/>
                    <a:pt x="218" y="197"/>
                    <a:pt x="209" y="187"/>
                  </a:cubicBezTo>
                  <a:cubicBezTo>
                    <a:pt x="207" y="185"/>
                    <a:pt x="206" y="184"/>
                    <a:pt x="206" y="182"/>
                  </a:cubicBezTo>
                  <a:cubicBezTo>
                    <a:pt x="206" y="181"/>
                    <a:pt x="206" y="180"/>
                    <a:pt x="207" y="179"/>
                  </a:cubicBezTo>
                  <a:cubicBezTo>
                    <a:pt x="208" y="176"/>
                    <a:pt x="210" y="172"/>
                    <a:pt x="207" y="166"/>
                  </a:cubicBezTo>
                  <a:cubicBezTo>
                    <a:pt x="206" y="166"/>
                    <a:pt x="206" y="166"/>
                    <a:pt x="206" y="165"/>
                  </a:cubicBezTo>
                  <a:cubicBezTo>
                    <a:pt x="206" y="165"/>
                    <a:pt x="207" y="165"/>
                    <a:pt x="207" y="165"/>
                  </a:cubicBezTo>
                  <a:cubicBezTo>
                    <a:pt x="207" y="164"/>
                    <a:pt x="208" y="164"/>
                    <a:pt x="208" y="163"/>
                  </a:cubicBezTo>
                  <a:close/>
                  <a:moveTo>
                    <a:pt x="185" y="7"/>
                  </a:moveTo>
                  <a:cubicBezTo>
                    <a:pt x="199" y="7"/>
                    <a:pt x="199" y="7"/>
                    <a:pt x="199" y="7"/>
                  </a:cubicBezTo>
                  <a:cubicBezTo>
                    <a:pt x="208" y="122"/>
                    <a:pt x="208" y="122"/>
                    <a:pt x="208" y="122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98" y="30"/>
                    <a:pt x="198" y="30"/>
                    <a:pt x="198" y="30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7" y="122"/>
                    <a:pt x="197" y="122"/>
                    <a:pt x="197" y="122"/>
                  </a:cubicBezTo>
                  <a:cubicBezTo>
                    <a:pt x="176" y="122"/>
                    <a:pt x="176" y="122"/>
                    <a:pt x="176" y="122"/>
                  </a:cubicBezTo>
                  <a:lnTo>
                    <a:pt x="185" y="7"/>
                  </a:lnTo>
                  <a:close/>
                  <a:moveTo>
                    <a:pt x="207" y="189"/>
                  </a:moveTo>
                  <a:cubicBezTo>
                    <a:pt x="213" y="194"/>
                    <a:pt x="210" y="201"/>
                    <a:pt x="210" y="201"/>
                  </a:cubicBezTo>
                  <a:cubicBezTo>
                    <a:pt x="210" y="201"/>
                    <a:pt x="210" y="197"/>
                    <a:pt x="208" y="194"/>
                  </a:cubicBezTo>
                  <a:cubicBezTo>
                    <a:pt x="207" y="191"/>
                    <a:pt x="204" y="191"/>
                    <a:pt x="201" y="189"/>
                  </a:cubicBezTo>
                  <a:cubicBezTo>
                    <a:pt x="197" y="187"/>
                    <a:pt x="194" y="185"/>
                    <a:pt x="192" y="180"/>
                  </a:cubicBezTo>
                  <a:cubicBezTo>
                    <a:pt x="191" y="176"/>
                    <a:pt x="192" y="173"/>
                    <a:pt x="192" y="173"/>
                  </a:cubicBezTo>
                  <a:cubicBezTo>
                    <a:pt x="192" y="173"/>
                    <a:pt x="190" y="175"/>
                    <a:pt x="190" y="178"/>
                  </a:cubicBezTo>
                  <a:cubicBezTo>
                    <a:pt x="190" y="183"/>
                    <a:pt x="194" y="186"/>
                    <a:pt x="194" y="186"/>
                  </a:cubicBezTo>
                  <a:cubicBezTo>
                    <a:pt x="194" y="186"/>
                    <a:pt x="189" y="185"/>
                    <a:pt x="187" y="180"/>
                  </a:cubicBezTo>
                  <a:cubicBezTo>
                    <a:pt x="185" y="177"/>
                    <a:pt x="187" y="174"/>
                    <a:pt x="188" y="169"/>
                  </a:cubicBezTo>
                  <a:cubicBezTo>
                    <a:pt x="188" y="168"/>
                    <a:pt x="188" y="167"/>
                    <a:pt x="188" y="166"/>
                  </a:cubicBezTo>
                  <a:cubicBezTo>
                    <a:pt x="201" y="166"/>
                    <a:pt x="201" y="166"/>
                    <a:pt x="201" y="166"/>
                  </a:cubicBezTo>
                  <a:cubicBezTo>
                    <a:pt x="202" y="167"/>
                    <a:pt x="203" y="169"/>
                    <a:pt x="203" y="172"/>
                  </a:cubicBezTo>
                  <a:cubicBezTo>
                    <a:pt x="203" y="178"/>
                    <a:pt x="201" y="179"/>
                    <a:pt x="201" y="182"/>
                  </a:cubicBezTo>
                  <a:cubicBezTo>
                    <a:pt x="202" y="185"/>
                    <a:pt x="205" y="187"/>
                    <a:pt x="207" y="189"/>
                  </a:cubicBezTo>
                  <a:close/>
                  <a:moveTo>
                    <a:pt x="202" y="159"/>
                  </a:moveTo>
                  <a:cubicBezTo>
                    <a:pt x="198" y="159"/>
                    <a:pt x="198" y="159"/>
                    <a:pt x="198" y="159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197" y="134"/>
                    <a:pt x="197" y="134"/>
                    <a:pt x="197" y="134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82" y="159"/>
                    <a:pt x="182" y="159"/>
                    <a:pt x="182" y="159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207" y="128"/>
                    <a:pt x="207" y="128"/>
                    <a:pt x="207" y="128"/>
                  </a:cubicBezTo>
                  <a:lnTo>
                    <a:pt x="202" y="159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75" name="Freeform 174"/>
            <p:cNvSpPr>
              <a:spLocks noEditPoints="1"/>
            </p:cNvSpPr>
            <p:nvPr/>
          </p:nvSpPr>
          <p:spPr bwMode="auto">
            <a:xfrm>
              <a:off x="7032028" y="1989558"/>
              <a:ext cx="592758" cy="615704"/>
            </a:xfrm>
            <a:custGeom>
              <a:avLst/>
              <a:gdLst>
                <a:gd name="T0" fmla="*/ 38 w 194"/>
                <a:gd name="T1" fmla="*/ 132 h 201"/>
                <a:gd name="T2" fmla="*/ 100 w 194"/>
                <a:gd name="T3" fmla="*/ 132 h 201"/>
                <a:gd name="T4" fmla="*/ 69 w 194"/>
                <a:gd name="T5" fmla="*/ 153 h 201"/>
                <a:gd name="T6" fmla="*/ 69 w 194"/>
                <a:gd name="T7" fmla="*/ 111 h 201"/>
                <a:gd name="T8" fmla="*/ 69 w 194"/>
                <a:gd name="T9" fmla="*/ 153 h 201"/>
                <a:gd name="T10" fmla="*/ 131 w 194"/>
                <a:gd name="T11" fmla="*/ 96 h 201"/>
                <a:gd name="T12" fmla="*/ 105 w 194"/>
                <a:gd name="T13" fmla="*/ 71 h 201"/>
                <a:gd name="T14" fmla="*/ 69 w 194"/>
                <a:gd name="T15" fmla="*/ 76 h 201"/>
                <a:gd name="T16" fmla="*/ 33 w 194"/>
                <a:gd name="T17" fmla="*/ 71 h 201"/>
                <a:gd name="T18" fmla="*/ 7 w 194"/>
                <a:gd name="T19" fmla="*/ 96 h 201"/>
                <a:gd name="T20" fmla="*/ 13 w 194"/>
                <a:gd name="T21" fmla="*/ 132 h 201"/>
                <a:gd name="T22" fmla="*/ 7 w 194"/>
                <a:gd name="T23" fmla="*/ 168 h 201"/>
                <a:gd name="T24" fmla="*/ 33 w 194"/>
                <a:gd name="T25" fmla="*/ 194 h 201"/>
                <a:gd name="T26" fmla="*/ 69 w 194"/>
                <a:gd name="T27" fmla="*/ 188 h 201"/>
                <a:gd name="T28" fmla="*/ 105 w 194"/>
                <a:gd name="T29" fmla="*/ 194 h 201"/>
                <a:gd name="T30" fmla="*/ 131 w 194"/>
                <a:gd name="T31" fmla="*/ 168 h 201"/>
                <a:gd name="T32" fmla="*/ 125 w 194"/>
                <a:gd name="T33" fmla="*/ 132 h 201"/>
                <a:gd name="T34" fmla="*/ 69 w 194"/>
                <a:gd name="T35" fmla="*/ 167 h 201"/>
                <a:gd name="T36" fmla="*/ 69 w 194"/>
                <a:gd name="T37" fmla="*/ 98 h 201"/>
                <a:gd name="T38" fmla="*/ 69 w 194"/>
                <a:gd name="T39" fmla="*/ 167 h 201"/>
                <a:gd name="T40" fmla="*/ 194 w 194"/>
                <a:gd name="T41" fmla="*/ 29 h 201"/>
                <a:gd name="T42" fmla="*/ 177 w 194"/>
                <a:gd name="T43" fmla="*/ 17 h 201"/>
                <a:gd name="T44" fmla="*/ 165 w 194"/>
                <a:gd name="T45" fmla="*/ 0 h 201"/>
                <a:gd name="T46" fmla="*/ 144 w 194"/>
                <a:gd name="T47" fmla="*/ 0 h 201"/>
                <a:gd name="T48" fmla="*/ 131 w 194"/>
                <a:gd name="T49" fmla="*/ 17 h 201"/>
                <a:gd name="T50" fmla="*/ 114 w 194"/>
                <a:gd name="T51" fmla="*/ 29 h 201"/>
                <a:gd name="T52" fmla="*/ 114 w 194"/>
                <a:gd name="T53" fmla="*/ 50 h 201"/>
                <a:gd name="T54" fmla="*/ 131 w 194"/>
                <a:gd name="T55" fmla="*/ 63 h 201"/>
                <a:gd name="T56" fmla="*/ 144 w 194"/>
                <a:gd name="T57" fmla="*/ 80 h 201"/>
                <a:gd name="T58" fmla="*/ 165 w 194"/>
                <a:gd name="T59" fmla="*/ 80 h 201"/>
                <a:gd name="T60" fmla="*/ 177 w 194"/>
                <a:gd name="T61" fmla="*/ 63 h 201"/>
                <a:gd name="T62" fmla="*/ 194 w 194"/>
                <a:gd name="T63" fmla="*/ 50 h 201"/>
                <a:gd name="T64" fmla="*/ 154 w 194"/>
                <a:gd name="T65" fmla="*/ 57 h 201"/>
                <a:gd name="T66" fmla="*/ 154 w 194"/>
                <a:gd name="T67" fmla="*/ 23 h 201"/>
                <a:gd name="T68" fmla="*/ 154 w 194"/>
                <a:gd name="T69" fmla="*/ 5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4" h="201">
                  <a:moveTo>
                    <a:pt x="69" y="101"/>
                  </a:moveTo>
                  <a:cubicBezTo>
                    <a:pt x="52" y="101"/>
                    <a:pt x="38" y="115"/>
                    <a:pt x="38" y="132"/>
                  </a:cubicBezTo>
                  <a:cubicBezTo>
                    <a:pt x="38" y="149"/>
                    <a:pt x="52" y="163"/>
                    <a:pt x="69" y="163"/>
                  </a:cubicBezTo>
                  <a:cubicBezTo>
                    <a:pt x="86" y="163"/>
                    <a:pt x="100" y="149"/>
                    <a:pt x="100" y="132"/>
                  </a:cubicBezTo>
                  <a:cubicBezTo>
                    <a:pt x="100" y="115"/>
                    <a:pt x="86" y="101"/>
                    <a:pt x="69" y="101"/>
                  </a:cubicBezTo>
                  <a:moveTo>
                    <a:pt x="69" y="153"/>
                  </a:moveTo>
                  <a:cubicBezTo>
                    <a:pt x="57" y="153"/>
                    <a:pt x="48" y="144"/>
                    <a:pt x="48" y="132"/>
                  </a:cubicBezTo>
                  <a:cubicBezTo>
                    <a:pt x="48" y="121"/>
                    <a:pt x="57" y="111"/>
                    <a:pt x="69" y="111"/>
                  </a:cubicBezTo>
                  <a:cubicBezTo>
                    <a:pt x="80" y="111"/>
                    <a:pt x="90" y="121"/>
                    <a:pt x="90" y="132"/>
                  </a:cubicBezTo>
                  <a:cubicBezTo>
                    <a:pt x="90" y="144"/>
                    <a:pt x="80" y="153"/>
                    <a:pt x="69" y="153"/>
                  </a:cubicBezTo>
                  <a:moveTo>
                    <a:pt x="138" y="114"/>
                  </a:moveTo>
                  <a:cubicBezTo>
                    <a:pt x="136" y="108"/>
                    <a:pt x="134" y="102"/>
                    <a:pt x="131" y="96"/>
                  </a:cubicBezTo>
                  <a:cubicBezTo>
                    <a:pt x="123" y="100"/>
                    <a:pt x="115" y="99"/>
                    <a:pt x="109" y="93"/>
                  </a:cubicBezTo>
                  <a:cubicBezTo>
                    <a:pt x="103" y="87"/>
                    <a:pt x="101" y="78"/>
                    <a:pt x="105" y="71"/>
                  </a:cubicBezTo>
                  <a:cubicBezTo>
                    <a:pt x="99" y="67"/>
                    <a:pt x="93" y="65"/>
                    <a:pt x="87" y="63"/>
                  </a:cubicBezTo>
                  <a:cubicBezTo>
                    <a:pt x="85" y="71"/>
                    <a:pt x="77" y="76"/>
                    <a:pt x="69" y="76"/>
                  </a:cubicBezTo>
                  <a:cubicBezTo>
                    <a:pt x="60" y="76"/>
                    <a:pt x="53" y="71"/>
                    <a:pt x="50" y="63"/>
                  </a:cubicBezTo>
                  <a:cubicBezTo>
                    <a:pt x="44" y="65"/>
                    <a:pt x="38" y="67"/>
                    <a:pt x="33" y="71"/>
                  </a:cubicBezTo>
                  <a:cubicBezTo>
                    <a:pt x="36" y="78"/>
                    <a:pt x="35" y="87"/>
                    <a:pt x="29" y="93"/>
                  </a:cubicBezTo>
                  <a:cubicBezTo>
                    <a:pt x="23" y="99"/>
                    <a:pt x="14" y="100"/>
                    <a:pt x="7" y="96"/>
                  </a:cubicBezTo>
                  <a:cubicBezTo>
                    <a:pt x="4" y="102"/>
                    <a:pt x="1" y="108"/>
                    <a:pt x="0" y="114"/>
                  </a:cubicBezTo>
                  <a:cubicBezTo>
                    <a:pt x="7" y="117"/>
                    <a:pt x="13" y="124"/>
                    <a:pt x="13" y="132"/>
                  </a:cubicBezTo>
                  <a:cubicBezTo>
                    <a:pt x="13" y="141"/>
                    <a:pt x="7" y="148"/>
                    <a:pt x="0" y="151"/>
                  </a:cubicBezTo>
                  <a:cubicBezTo>
                    <a:pt x="1" y="157"/>
                    <a:pt x="4" y="163"/>
                    <a:pt x="7" y="168"/>
                  </a:cubicBezTo>
                  <a:cubicBezTo>
                    <a:pt x="14" y="165"/>
                    <a:pt x="23" y="166"/>
                    <a:pt x="29" y="172"/>
                  </a:cubicBezTo>
                  <a:cubicBezTo>
                    <a:pt x="35" y="178"/>
                    <a:pt x="36" y="187"/>
                    <a:pt x="33" y="194"/>
                  </a:cubicBezTo>
                  <a:cubicBezTo>
                    <a:pt x="38" y="197"/>
                    <a:pt x="44" y="200"/>
                    <a:pt x="50" y="201"/>
                  </a:cubicBezTo>
                  <a:cubicBezTo>
                    <a:pt x="53" y="194"/>
                    <a:pt x="60" y="188"/>
                    <a:pt x="69" y="188"/>
                  </a:cubicBezTo>
                  <a:cubicBezTo>
                    <a:pt x="77" y="188"/>
                    <a:pt x="85" y="194"/>
                    <a:pt x="87" y="201"/>
                  </a:cubicBezTo>
                  <a:cubicBezTo>
                    <a:pt x="93" y="200"/>
                    <a:pt x="99" y="197"/>
                    <a:pt x="105" y="194"/>
                  </a:cubicBezTo>
                  <a:cubicBezTo>
                    <a:pt x="101" y="187"/>
                    <a:pt x="103" y="178"/>
                    <a:pt x="109" y="172"/>
                  </a:cubicBezTo>
                  <a:cubicBezTo>
                    <a:pt x="115" y="166"/>
                    <a:pt x="123" y="165"/>
                    <a:pt x="131" y="168"/>
                  </a:cubicBezTo>
                  <a:cubicBezTo>
                    <a:pt x="134" y="163"/>
                    <a:pt x="136" y="157"/>
                    <a:pt x="138" y="151"/>
                  </a:cubicBezTo>
                  <a:cubicBezTo>
                    <a:pt x="130" y="148"/>
                    <a:pt x="125" y="141"/>
                    <a:pt x="125" y="132"/>
                  </a:cubicBezTo>
                  <a:cubicBezTo>
                    <a:pt x="125" y="124"/>
                    <a:pt x="130" y="117"/>
                    <a:pt x="138" y="114"/>
                  </a:cubicBezTo>
                  <a:moveTo>
                    <a:pt x="69" y="167"/>
                  </a:moveTo>
                  <a:cubicBezTo>
                    <a:pt x="50" y="167"/>
                    <a:pt x="34" y="151"/>
                    <a:pt x="34" y="132"/>
                  </a:cubicBezTo>
                  <a:cubicBezTo>
                    <a:pt x="34" y="113"/>
                    <a:pt x="50" y="98"/>
                    <a:pt x="69" y="98"/>
                  </a:cubicBezTo>
                  <a:cubicBezTo>
                    <a:pt x="88" y="98"/>
                    <a:pt x="103" y="113"/>
                    <a:pt x="103" y="132"/>
                  </a:cubicBezTo>
                  <a:cubicBezTo>
                    <a:pt x="103" y="151"/>
                    <a:pt x="88" y="167"/>
                    <a:pt x="69" y="167"/>
                  </a:cubicBezTo>
                  <a:moveTo>
                    <a:pt x="187" y="40"/>
                  </a:moveTo>
                  <a:cubicBezTo>
                    <a:pt x="187" y="35"/>
                    <a:pt x="190" y="31"/>
                    <a:pt x="194" y="29"/>
                  </a:cubicBezTo>
                  <a:cubicBezTo>
                    <a:pt x="193" y="26"/>
                    <a:pt x="192" y="22"/>
                    <a:pt x="190" y="19"/>
                  </a:cubicBezTo>
                  <a:cubicBezTo>
                    <a:pt x="186" y="21"/>
                    <a:pt x="181" y="20"/>
                    <a:pt x="177" y="17"/>
                  </a:cubicBezTo>
                  <a:cubicBezTo>
                    <a:pt x="174" y="13"/>
                    <a:pt x="173" y="8"/>
                    <a:pt x="175" y="4"/>
                  </a:cubicBezTo>
                  <a:cubicBezTo>
                    <a:pt x="172" y="2"/>
                    <a:pt x="169" y="1"/>
                    <a:pt x="165" y="0"/>
                  </a:cubicBezTo>
                  <a:cubicBezTo>
                    <a:pt x="163" y="4"/>
                    <a:pt x="159" y="7"/>
                    <a:pt x="154" y="7"/>
                  </a:cubicBezTo>
                  <a:cubicBezTo>
                    <a:pt x="150" y="7"/>
                    <a:pt x="145" y="4"/>
                    <a:pt x="144" y="0"/>
                  </a:cubicBezTo>
                  <a:cubicBezTo>
                    <a:pt x="140" y="1"/>
                    <a:pt x="137" y="2"/>
                    <a:pt x="134" y="4"/>
                  </a:cubicBezTo>
                  <a:cubicBezTo>
                    <a:pt x="136" y="8"/>
                    <a:pt x="135" y="13"/>
                    <a:pt x="131" y="17"/>
                  </a:cubicBezTo>
                  <a:cubicBezTo>
                    <a:pt x="128" y="20"/>
                    <a:pt x="123" y="21"/>
                    <a:pt x="119" y="19"/>
                  </a:cubicBezTo>
                  <a:cubicBezTo>
                    <a:pt x="117" y="22"/>
                    <a:pt x="115" y="26"/>
                    <a:pt x="114" y="29"/>
                  </a:cubicBezTo>
                  <a:cubicBezTo>
                    <a:pt x="119" y="31"/>
                    <a:pt x="122" y="35"/>
                    <a:pt x="122" y="40"/>
                  </a:cubicBezTo>
                  <a:cubicBezTo>
                    <a:pt x="122" y="45"/>
                    <a:pt x="119" y="49"/>
                    <a:pt x="114" y="50"/>
                  </a:cubicBezTo>
                  <a:cubicBezTo>
                    <a:pt x="115" y="54"/>
                    <a:pt x="117" y="57"/>
                    <a:pt x="119" y="60"/>
                  </a:cubicBezTo>
                  <a:cubicBezTo>
                    <a:pt x="123" y="58"/>
                    <a:pt x="128" y="59"/>
                    <a:pt x="131" y="63"/>
                  </a:cubicBezTo>
                  <a:cubicBezTo>
                    <a:pt x="135" y="66"/>
                    <a:pt x="136" y="71"/>
                    <a:pt x="134" y="75"/>
                  </a:cubicBezTo>
                  <a:cubicBezTo>
                    <a:pt x="137" y="77"/>
                    <a:pt x="140" y="79"/>
                    <a:pt x="144" y="80"/>
                  </a:cubicBezTo>
                  <a:cubicBezTo>
                    <a:pt x="145" y="75"/>
                    <a:pt x="150" y="72"/>
                    <a:pt x="154" y="72"/>
                  </a:cubicBezTo>
                  <a:cubicBezTo>
                    <a:pt x="159" y="72"/>
                    <a:pt x="163" y="75"/>
                    <a:pt x="165" y="80"/>
                  </a:cubicBezTo>
                  <a:cubicBezTo>
                    <a:pt x="169" y="79"/>
                    <a:pt x="172" y="77"/>
                    <a:pt x="175" y="75"/>
                  </a:cubicBezTo>
                  <a:cubicBezTo>
                    <a:pt x="173" y="71"/>
                    <a:pt x="174" y="66"/>
                    <a:pt x="177" y="63"/>
                  </a:cubicBezTo>
                  <a:cubicBezTo>
                    <a:pt x="181" y="59"/>
                    <a:pt x="186" y="58"/>
                    <a:pt x="190" y="60"/>
                  </a:cubicBezTo>
                  <a:cubicBezTo>
                    <a:pt x="192" y="57"/>
                    <a:pt x="193" y="54"/>
                    <a:pt x="194" y="50"/>
                  </a:cubicBezTo>
                  <a:cubicBezTo>
                    <a:pt x="190" y="49"/>
                    <a:pt x="187" y="45"/>
                    <a:pt x="187" y="40"/>
                  </a:cubicBezTo>
                  <a:moveTo>
                    <a:pt x="154" y="57"/>
                  </a:moveTo>
                  <a:cubicBezTo>
                    <a:pt x="145" y="57"/>
                    <a:pt x="137" y="49"/>
                    <a:pt x="137" y="40"/>
                  </a:cubicBezTo>
                  <a:cubicBezTo>
                    <a:pt x="137" y="30"/>
                    <a:pt x="145" y="23"/>
                    <a:pt x="154" y="23"/>
                  </a:cubicBezTo>
                  <a:cubicBezTo>
                    <a:pt x="164" y="23"/>
                    <a:pt x="172" y="30"/>
                    <a:pt x="172" y="40"/>
                  </a:cubicBezTo>
                  <a:cubicBezTo>
                    <a:pt x="172" y="49"/>
                    <a:pt x="164" y="57"/>
                    <a:pt x="154" y="57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77" name="Freeform 240"/>
            <p:cNvSpPr>
              <a:spLocks/>
            </p:cNvSpPr>
            <p:nvPr/>
          </p:nvSpPr>
          <p:spPr bwMode="auto">
            <a:xfrm>
              <a:off x="7352396" y="5046629"/>
              <a:ext cx="400611" cy="381617"/>
            </a:xfrm>
            <a:custGeom>
              <a:avLst/>
              <a:gdLst>
                <a:gd name="T0" fmla="*/ 90 w 196"/>
                <a:gd name="T1" fmla="*/ 9 h 187"/>
                <a:gd name="T2" fmla="*/ 106 w 196"/>
                <a:gd name="T3" fmla="*/ 9 h 187"/>
                <a:gd name="T4" fmla="*/ 122 w 196"/>
                <a:gd name="T5" fmla="*/ 42 h 187"/>
                <a:gd name="T6" fmla="*/ 147 w 196"/>
                <a:gd name="T7" fmla="*/ 61 h 187"/>
                <a:gd name="T8" fmla="*/ 184 w 196"/>
                <a:gd name="T9" fmla="*/ 66 h 187"/>
                <a:gd name="T10" fmla="*/ 189 w 196"/>
                <a:gd name="T11" fmla="*/ 81 h 187"/>
                <a:gd name="T12" fmla="*/ 162 w 196"/>
                <a:gd name="T13" fmla="*/ 107 h 187"/>
                <a:gd name="T14" fmla="*/ 153 w 196"/>
                <a:gd name="T15" fmla="*/ 136 h 187"/>
                <a:gd name="T16" fmla="*/ 159 w 196"/>
                <a:gd name="T17" fmla="*/ 173 h 187"/>
                <a:gd name="T18" fmla="*/ 146 w 196"/>
                <a:gd name="T19" fmla="*/ 182 h 187"/>
                <a:gd name="T20" fmla="*/ 113 w 196"/>
                <a:gd name="T21" fmla="*/ 165 h 187"/>
                <a:gd name="T22" fmla="*/ 82 w 196"/>
                <a:gd name="T23" fmla="*/ 165 h 187"/>
                <a:gd name="T24" fmla="*/ 49 w 196"/>
                <a:gd name="T25" fmla="*/ 182 h 187"/>
                <a:gd name="T26" fmla="*/ 37 w 196"/>
                <a:gd name="T27" fmla="*/ 173 h 187"/>
                <a:gd name="T28" fmla="*/ 43 w 196"/>
                <a:gd name="T29" fmla="*/ 136 h 187"/>
                <a:gd name="T30" fmla="*/ 34 w 196"/>
                <a:gd name="T31" fmla="*/ 107 h 187"/>
                <a:gd name="T32" fmla="*/ 7 w 196"/>
                <a:gd name="T33" fmla="*/ 81 h 187"/>
                <a:gd name="T34" fmla="*/ 11 w 196"/>
                <a:gd name="T35" fmla="*/ 66 h 187"/>
                <a:gd name="T36" fmla="*/ 49 w 196"/>
                <a:gd name="T37" fmla="*/ 61 h 187"/>
                <a:gd name="T38" fmla="*/ 74 w 196"/>
                <a:gd name="T39" fmla="*/ 42 h 187"/>
                <a:gd name="T40" fmla="*/ 90 w 196"/>
                <a:gd name="T41" fmla="*/ 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187">
                  <a:moveTo>
                    <a:pt x="90" y="9"/>
                  </a:moveTo>
                  <a:cubicBezTo>
                    <a:pt x="94" y="0"/>
                    <a:pt x="101" y="0"/>
                    <a:pt x="106" y="9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6" y="51"/>
                    <a:pt x="138" y="59"/>
                    <a:pt x="147" y="61"/>
                  </a:cubicBezTo>
                  <a:cubicBezTo>
                    <a:pt x="184" y="66"/>
                    <a:pt x="184" y="66"/>
                    <a:pt x="184" y="66"/>
                  </a:cubicBezTo>
                  <a:cubicBezTo>
                    <a:pt x="194" y="67"/>
                    <a:pt x="196" y="74"/>
                    <a:pt x="189" y="81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55" y="114"/>
                    <a:pt x="151" y="127"/>
                    <a:pt x="153" y="136"/>
                  </a:cubicBezTo>
                  <a:cubicBezTo>
                    <a:pt x="159" y="173"/>
                    <a:pt x="159" y="173"/>
                    <a:pt x="159" y="173"/>
                  </a:cubicBezTo>
                  <a:cubicBezTo>
                    <a:pt x="161" y="183"/>
                    <a:pt x="155" y="187"/>
                    <a:pt x="146" y="182"/>
                  </a:cubicBezTo>
                  <a:cubicBezTo>
                    <a:pt x="113" y="165"/>
                    <a:pt x="113" y="165"/>
                    <a:pt x="113" y="165"/>
                  </a:cubicBezTo>
                  <a:cubicBezTo>
                    <a:pt x="105" y="160"/>
                    <a:pt x="91" y="160"/>
                    <a:pt x="82" y="165"/>
                  </a:cubicBezTo>
                  <a:cubicBezTo>
                    <a:pt x="49" y="182"/>
                    <a:pt x="49" y="182"/>
                    <a:pt x="49" y="182"/>
                  </a:cubicBezTo>
                  <a:cubicBezTo>
                    <a:pt x="41" y="187"/>
                    <a:pt x="35" y="183"/>
                    <a:pt x="37" y="173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5" y="127"/>
                    <a:pt x="40" y="114"/>
                    <a:pt x="34" y="107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74"/>
                    <a:pt x="2" y="67"/>
                    <a:pt x="11" y="66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8" y="59"/>
                    <a:pt x="69" y="51"/>
                    <a:pt x="74" y="42"/>
                  </a:cubicBezTo>
                  <a:lnTo>
                    <a:pt x="90" y="9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79" name="Freeform 78"/>
            <p:cNvSpPr>
              <a:spLocks noEditPoints="1"/>
            </p:cNvSpPr>
            <p:nvPr/>
          </p:nvSpPr>
          <p:spPr bwMode="auto">
            <a:xfrm>
              <a:off x="6759476" y="3965780"/>
              <a:ext cx="561586" cy="471081"/>
            </a:xfrm>
            <a:custGeom>
              <a:avLst/>
              <a:gdLst>
                <a:gd name="T0" fmla="*/ 138 w 202"/>
                <a:gd name="T1" fmla="*/ 142 h 169"/>
                <a:gd name="T2" fmla="*/ 142 w 202"/>
                <a:gd name="T3" fmla="*/ 153 h 169"/>
                <a:gd name="T4" fmla="*/ 126 w 202"/>
                <a:gd name="T5" fmla="*/ 153 h 169"/>
                <a:gd name="T6" fmla="*/ 97 w 202"/>
                <a:gd name="T7" fmla="*/ 148 h 169"/>
                <a:gd name="T8" fmla="*/ 86 w 202"/>
                <a:gd name="T9" fmla="*/ 151 h 169"/>
                <a:gd name="T10" fmla="*/ 71 w 202"/>
                <a:gd name="T11" fmla="*/ 147 h 169"/>
                <a:gd name="T12" fmla="*/ 60 w 202"/>
                <a:gd name="T13" fmla="*/ 147 h 169"/>
                <a:gd name="T14" fmla="*/ 60 w 202"/>
                <a:gd name="T15" fmla="*/ 73 h 169"/>
                <a:gd name="T16" fmla="*/ 80 w 202"/>
                <a:gd name="T17" fmla="*/ 70 h 169"/>
                <a:gd name="T18" fmla="*/ 101 w 202"/>
                <a:gd name="T19" fmla="*/ 48 h 169"/>
                <a:gd name="T20" fmla="*/ 122 w 202"/>
                <a:gd name="T21" fmla="*/ 21 h 169"/>
                <a:gd name="T22" fmla="*/ 133 w 202"/>
                <a:gd name="T23" fmla="*/ 3 h 169"/>
                <a:gd name="T24" fmla="*/ 144 w 202"/>
                <a:gd name="T25" fmla="*/ 29 h 169"/>
                <a:gd name="T26" fmla="*/ 131 w 202"/>
                <a:gd name="T27" fmla="*/ 67 h 169"/>
                <a:gd name="T28" fmla="*/ 131 w 202"/>
                <a:gd name="T29" fmla="*/ 91 h 169"/>
                <a:gd name="T30" fmla="*/ 122 w 202"/>
                <a:gd name="T31" fmla="*/ 113 h 169"/>
                <a:gd name="T32" fmla="*/ 135 w 202"/>
                <a:gd name="T33" fmla="*/ 98 h 169"/>
                <a:gd name="T34" fmla="*/ 140 w 202"/>
                <a:gd name="T35" fmla="*/ 70 h 169"/>
                <a:gd name="T36" fmla="*/ 145 w 202"/>
                <a:gd name="T37" fmla="*/ 66 h 169"/>
                <a:gd name="T38" fmla="*/ 142 w 202"/>
                <a:gd name="T39" fmla="*/ 76 h 169"/>
                <a:gd name="T40" fmla="*/ 148 w 202"/>
                <a:gd name="T41" fmla="*/ 90 h 169"/>
                <a:gd name="T42" fmla="*/ 146 w 202"/>
                <a:gd name="T43" fmla="*/ 98 h 169"/>
                <a:gd name="T44" fmla="*/ 148 w 202"/>
                <a:gd name="T45" fmla="*/ 107 h 169"/>
                <a:gd name="T46" fmla="*/ 142 w 202"/>
                <a:gd name="T47" fmla="*/ 120 h 169"/>
                <a:gd name="T48" fmla="*/ 144 w 202"/>
                <a:gd name="T49" fmla="*/ 129 h 169"/>
                <a:gd name="T50" fmla="*/ 138 w 202"/>
                <a:gd name="T51" fmla="*/ 142 h 169"/>
                <a:gd name="T52" fmla="*/ 202 w 202"/>
                <a:gd name="T53" fmla="*/ 98 h 169"/>
                <a:gd name="T54" fmla="*/ 190 w 202"/>
                <a:gd name="T55" fmla="*/ 87 h 169"/>
                <a:gd name="T56" fmla="*/ 184 w 202"/>
                <a:gd name="T57" fmla="*/ 87 h 169"/>
                <a:gd name="T58" fmla="*/ 194 w 202"/>
                <a:gd name="T59" fmla="*/ 76 h 169"/>
                <a:gd name="T60" fmla="*/ 182 w 202"/>
                <a:gd name="T61" fmla="*/ 65 h 169"/>
                <a:gd name="T62" fmla="*/ 159 w 202"/>
                <a:gd name="T63" fmla="*/ 65 h 169"/>
                <a:gd name="T64" fmla="*/ 148 w 202"/>
                <a:gd name="T65" fmla="*/ 76 h 169"/>
                <a:gd name="T66" fmla="*/ 160 w 202"/>
                <a:gd name="T67" fmla="*/ 87 h 169"/>
                <a:gd name="T68" fmla="*/ 161 w 202"/>
                <a:gd name="T69" fmla="*/ 87 h 169"/>
                <a:gd name="T70" fmla="*/ 152 w 202"/>
                <a:gd name="T71" fmla="*/ 98 h 169"/>
                <a:gd name="T72" fmla="*/ 161 w 202"/>
                <a:gd name="T73" fmla="*/ 109 h 169"/>
                <a:gd name="T74" fmla="*/ 160 w 202"/>
                <a:gd name="T75" fmla="*/ 109 h 169"/>
                <a:gd name="T76" fmla="*/ 148 w 202"/>
                <a:gd name="T77" fmla="*/ 120 h 169"/>
                <a:gd name="T78" fmla="*/ 157 w 202"/>
                <a:gd name="T79" fmla="*/ 131 h 169"/>
                <a:gd name="T80" fmla="*/ 156 w 202"/>
                <a:gd name="T81" fmla="*/ 131 h 169"/>
                <a:gd name="T82" fmla="*/ 144 w 202"/>
                <a:gd name="T83" fmla="*/ 142 h 169"/>
                <a:gd name="T84" fmla="*/ 156 w 202"/>
                <a:gd name="T85" fmla="*/ 153 h 169"/>
                <a:gd name="T86" fmla="*/ 167 w 202"/>
                <a:gd name="T87" fmla="*/ 153 h 169"/>
                <a:gd name="T88" fmla="*/ 179 w 202"/>
                <a:gd name="T89" fmla="*/ 153 h 169"/>
                <a:gd name="T90" fmla="*/ 191 w 202"/>
                <a:gd name="T91" fmla="*/ 142 h 169"/>
                <a:gd name="T92" fmla="*/ 181 w 202"/>
                <a:gd name="T93" fmla="*/ 131 h 169"/>
                <a:gd name="T94" fmla="*/ 186 w 202"/>
                <a:gd name="T95" fmla="*/ 131 h 169"/>
                <a:gd name="T96" fmla="*/ 198 w 202"/>
                <a:gd name="T97" fmla="*/ 120 h 169"/>
                <a:gd name="T98" fmla="*/ 189 w 202"/>
                <a:gd name="T99" fmla="*/ 109 h 169"/>
                <a:gd name="T100" fmla="*/ 190 w 202"/>
                <a:gd name="T101" fmla="*/ 109 h 169"/>
                <a:gd name="T102" fmla="*/ 202 w 202"/>
                <a:gd name="T103" fmla="*/ 98 h 169"/>
                <a:gd name="T104" fmla="*/ 0 w 202"/>
                <a:gd name="T105" fmla="*/ 66 h 169"/>
                <a:gd name="T106" fmla="*/ 53 w 202"/>
                <a:gd name="T107" fmla="*/ 66 h 169"/>
                <a:gd name="T108" fmla="*/ 53 w 202"/>
                <a:gd name="T109" fmla="*/ 169 h 169"/>
                <a:gd name="T110" fmla="*/ 0 w 202"/>
                <a:gd name="T111" fmla="*/ 169 h 169"/>
                <a:gd name="T112" fmla="*/ 0 w 202"/>
                <a:gd name="T113" fmla="*/ 66 h 169"/>
                <a:gd name="T114" fmla="*/ 32 w 202"/>
                <a:gd name="T115" fmla="*/ 152 h 169"/>
                <a:gd name="T116" fmla="*/ 38 w 202"/>
                <a:gd name="T117" fmla="*/ 159 h 169"/>
                <a:gd name="T118" fmla="*/ 45 w 202"/>
                <a:gd name="T119" fmla="*/ 152 h 169"/>
                <a:gd name="T120" fmla="*/ 38 w 202"/>
                <a:gd name="T121" fmla="*/ 146 h 169"/>
                <a:gd name="T122" fmla="*/ 32 w 202"/>
                <a:gd name="T123" fmla="*/ 15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2" h="169">
                  <a:moveTo>
                    <a:pt x="138" y="142"/>
                  </a:moveTo>
                  <a:cubicBezTo>
                    <a:pt x="138" y="146"/>
                    <a:pt x="139" y="150"/>
                    <a:pt x="142" y="153"/>
                  </a:cubicBezTo>
                  <a:cubicBezTo>
                    <a:pt x="126" y="153"/>
                    <a:pt x="126" y="153"/>
                    <a:pt x="126" y="153"/>
                  </a:cubicBezTo>
                  <a:cubicBezTo>
                    <a:pt x="119" y="153"/>
                    <a:pt x="102" y="148"/>
                    <a:pt x="97" y="148"/>
                  </a:cubicBezTo>
                  <a:cubicBezTo>
                    <a:pt x="92" y="148"/>
                    <a:pt x="90" y="151"/>
                    <a:pt x="86" y="151"/>
                  </a:cubicBezTo>
                  <a:cubicBezTo>
                    <a:pt x="82" y="151"/>
                    <a:pt x="75" y="147"/>
                    <a:pt x="71" y="147"/>
                  </a:cubicBezTo>
                  <a:cubicBezTo>
                    <a:pt x="60" y="147"/>
                    <a:pt x="60" y="147"/>
                    <a:pt x="60" y="147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4" y="73"/>
                    <a:pt x="73" y="74"/>
                    <a:pt x="80" y="70"/>
                  </a:cubicBezTo>
                  <a:cubicBezTo>
                    <a:pt x="89" y="64"/>
                    <a:pt x="96" y="54"/>
                    <a:pt x="101" y="48"/>
                  </a:cubicBezTo>
                  <a:cubicBezTo>
                    <a:pt x="106" y="41"/>
                    <a:pt x="116" y="35"/>
                    <a:pt x="122" y="21"/>
                  </a:cubicBezTo>
                  <a:cubicBezTo>
                    <a:pt x="125" y="14"/>
                    <a:pt x="123" y="0"/>
                    <a:pt x="133" y="3"/>
                  </a:cubicBezTo>
                  <a:cubicBezTo>
                    <a:pt x="144" y="7"/>
                    <a:pt x="144" y="17"/>
                    <a:pt x="144" y="29"/>
                  </a:cubicBezTo>
                  <a:cubicBezTo>
                    <a:pt x="143" y="40"/>
                    <a:pt x="132" y="63"/>
                    <a:pt x="131" y="67"/>
                  </a:cubicBezTo>
                  <a:cubicBezTo>
                    <a:pt x="129" y="76"/>
                    <a:pt x="131" y="82"/>
                    <a:pt x="131" y="91"/>
                  </a:cubicBezTo>
                  <a:cubicBezTo>
                    <a:pt x="130" y="104"/>
                    <a:pt x="122" y="113"/>
                    <a:pt x="122" y="113"/>
                  </a:cubicBezTo>
                  <a:cubicBezTo>
                    <a:pt x="122" y="113"/>
                    <a:pt x="133" y="106"/>
                    <a:pt x="135" y="98"/>
                  </a:cubicBezTo>
                  <a:cubicBezTo>
                    <a:pt x="137" y="89"/>
                    <a:pt x="135" y="80"/>
                    <a:pt x="140" y="70"/>
                  </a:cubicBezTo>
                  <a:cubicBezTo>
                    <a:pt x="142" y="68"/>
                    <a:pt x="143" y="67"/>
                    <a:pt x="145" y="66"/>
                  </a:cubicBezTo>
                  <a:cubicBezTo>
                    <a:pt x="143" y="69"/>
                    <a:pt x="142" y="72"/>
                    <a:pt x="142" y="76"/>
                  </a:cubicBezTo>
                  <a:cubicBezTo>
                    <a:pt x="142" y="82"/>
                    <a:pt x="144" y="86"/>
                    <a:pt x="148" y="90"/>
                  </a:cubicBezTo>
                  <a:cubicBezTo>
                    <a:pt x="147" y="92"/>
                    <a:pt x="146" y="95"/>
                    <a:pt x="146" y="98"/>
                  </a:cubicBezTo>
                  <a:cubicBezTo>
                    <a:pt x="146" y="101"/>
                    <a:pt x="147" y="104"/>
                    <a:pt x="148" y="107"/>
                  </a:cubicBezTo>
                  <a:cubicBezTo>
                    <a:pt x="144" y="110"/>
                    <a:pt x="142" y="115"/>
                    <a:pt x="142" y="120"/>
                  </a:cubicBezTo>
                  <a:cubicBezTo>
                    <a:pt x="142" y="123"/>
                    <a:pt x="143" y="126"/>
                    <a:pt x="144" y="129"/>
                  </a:cubicBezTo>
                  <a:cubicBezTo>
                    <a:pt x="140" y="132"/>
                    <a:pt x="138" y="137"/>
                    <a:pt x="138" y="142"/>
                  </a:cubicBezTo>
                  <a:moveTo>
                    <a:pt x="202" y="98"/>
                  </a:moveTo>
                  <a:cubicBezTo>
                    <a:pt x="202" y="92"/>
                    <a:pt x="197" y="87"/>
                    <a:pt x="190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90" y="86"/>
                    <a:pt x="194" y="82"/>
                    <a:pt x="194" y="76"/>
                  </a:cubicBezTo>
                  <a:cubicBezTo>
                    <a:pt x="194" y="70"/>
                    <a:pt x="188" y="65"/>
                    <a:pt x="182" y="65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52" y="65"/>
                    <a:pt x="148" y="70"/>
                    <a:pt x="148" y="76"/>
                  </a:cubicBezTo>
                  <a:cubicBezTo>
                    <a:pt x="148" y="82"/>
                    <a:pt x="153" y="87"/>
                    <a:pt x="160" y="87"/>
                  </a:cubicBezTo>
                  <a:cubicBezTo>
                    <a:pt x="161" y="87"/>
                    <a:pt x="161" y="87"/>
                    <a:pt x="161" y="87"/>
                  </a:cubicBezTo>
                  <a:cubicBezTo>
                    <a:pt x="156" y="89"/>
                    <a:pt x="152" y="93"/>
                    <a:pt x="152" y="98"/>
                  </a:cubicBezTo>
                  <a:cubicBezTo>
                    <a:pt x="152" y="104"/>
                    <a:pt x="156" y="108"/>
                    <a:pt x="161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53" y="109"/>
                    <a:pt x="148" y="114"/>
                    <a:pt x="148" y="120"/>
                  </a:cubicBezTo>
                  <a:cubicBezTo>
                    <a:pt x="148" y="126"/>
                    <a:pt x="152" y="130"/>
                    <a:pt x="157" y="131"/>
                  </a:cubicBezTo>
                  <a:cubicBezTo>
                    <a:pt x="156" y="131"/>
                    <a:pt x="156" y="131"/>
                    <a:pt x="156" y="131"/>
                  </a:cubicBezTo>
                  <a:cubicBezTo>
                    <a:pt x="149" y="131"/>
                    <a:pt x="144" y="136"/>
                    <a:pt x="144" y="142"/>
                  </a:cubicBezTo>
                  <a:cubicBezTo>
                    <a:pt x="144" y="148"/>
                    <a:pt x="149" y="153"/>
                    <a:pt x="156" y="153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79" y="153"/>
                    <a:pt x="179" y="153"/>
                    <a:pt x="179" y="153"/>
                  </a:cubicBezTo>
                  <a:cubicBezTo>
                    <a:pt x="185" y="153"/>
                    <a:pt x="191" y="148"/>
                    <a:pt x="191" y="142"/>
                  </a:cubicBezTo>
                  <a:cubicBezTo>
                    <a:pt x="191" y="137"/>
                    <a:pt x="186" y="132"/>
                    <a:pt x="181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3" y="131"/>
                    <a:pt x="198" y="126"/>
                    <a:pt x="198" y="120"/>
                  </a:cubicBezTo>
                  <a:cubicBezTo>
                    <a:pt x="198" y="115"/>
                    <a:pt x="194" y="111"/>
                    <a:pt x="189" y="109"/>
                  </a:cubicBezTo>
                  <a:cubicBezTo>
                    <a:pt x="190" y="109"/>
                    <a:pt x="190" y="109"/>
                    <a:pt x="190" y="109"/>
                  </a:cubicBezTo>
                  <a:cubicBezTo>
                    <a:pt x="197" y="109"/>
                    <a:pt x="202" y="104"/>
                    <a:pt x="202" y="98"/>
                  </a:cubicBezTo>
                  <a:moveTo>
                    <a:pt x="0" y="66"/>
                  </a:moveTo>
                  <a:cubicBezTo>
                    <a:pt x="53" y="66"/>
                    <a:pt x="53" y="66"/>
                    <a:pt x="53" y="66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0" y="169"/>
                    <a:pt x="0" y="169"/>
                    <a:pt x="0" y="169"/>
                  </a:cubicBezTo>
                  <a:lnTo>
                    <a:pt x="0" y="66"/>
                  </a:lnTo>
                  <a:close/>
                  <a:moveTo>
                    <a:pt x="32" y="152"/>
                  </a:moveTo>
                  <a:cubicBezTo>
                    <a:pt x="32" y="156"/>
                    <a:pt x="35" y="159"/>
                    <a:pt x="38" y="159"/>
                  </a:cubicBezTo>
                  <a:cubicBezTo>
                    <a:pt x="42" y="159"/>
                    <a:pt x="45" y="156"/>
                    <a:pt x="45" y="152"/>
                  </a:cubicBezTo>
                  <a:cubicBezTo>
                    <a:pt x="45" y="149"/>
                    <a:pt x="42" y="146"/>
                    <a:pt x="38" y="146"/>
                  </a:cubicBezTo>
                  <a:cubicBezTo>
                    <a:pt x="35" y="146"/>
                    <a:pt x="32" y="149"/>
                    <a:pt x="32" y="152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82" name="Freeform 22"/>
            <p:cNvSpPr>
              <a:spLocks noEditPoints="1"/>
            </p:cNvSpPr>
            <p:nvPr/>
          </p:nvSpPr>
          <p:spPr bwMode="auto">
            <a:xfrm>
              <a:off x="8036005" y="5062758"/>
              <a:ext cx="633235" cy="602556"/>
            </a:xfrm>
            <a:custGeom>
              <a:avLst/>
              <a:gdLst>
                <a:gd name="T0" fmla="*/ 87 w 218"/>
                <a:gd name="T1" fmla="*/ 189 h 207"/>
                <a:gd name="T2" fmla="*/ 163 w 218"/>
                <a:gd name="T3" fmla="*/ 108 h 207"/>
                <a:gd name="T4" fmla="*/ 142 w 218"/>
                <a:gd name="T5" fmla="*/ 15 h 207"/>
                <a:gd name="T6" fmla="*/ 69 w 218"/>
                <a:gd name="T7" fmla="*/ 114 h 207"/>
                <a:gd name="T8" fmla="*/ 69 w 218"/>
                <a:gd name="T9" fmla="*/ 85 h 207"/>
                <a:gd name="T10" fmla="*/ 69 w 218"/>
                <a:gd name="T11" fmla="*/ 114 h 207"/>
                <a:gd name="T12" fmla="*/ 71 w 218"/>
                <a:gd name="T13" fmla="*/ 58 h 207"/>
                <a:gd name="T14" fmla="*/ 102 w 218"/>
                <a:gd name="T15" fmla="*/ 58 h 207"/>
                <a:gd name="T16" fmla="*/ 119 w 218"/>
                <a:gd name="T17" fmla="*/ 172 h 207"/>
                <a:gd name="T18" fmla="*/ 107 w 218"/>
                <a:gd name="T19" fmla="*/ 130 h 207"/>
                <a:gd name="T20" fmla="*/ 119 w 218"/>
                <a:gd name="T21" fmla="*/ 172 h 207"/>
                <a:gd name="T22" fmla="*/ 106 w 218"/>
                <a:gd name="T23" fmla="*/ 74 h 207"/>
                <a:gd name="T24" fmla="*/ 141 w 218"/>
                <a:gd name="T25" fmla="*/ 74 h 207"/>
                <a:gd name="T26" fmla="*/ 154 w 218"/>
                <a:gd name="T27" fmla="*/ 36 h 207"/>
                <a:gd name="T28" fmla="*/ 154 w 218"/>
                <a:gd name="T29" fmla="*/ 63 h 207"/>
                <a:gd name="T30" fmla="*/ 154 w 218"/>
                <a:gd name="T31" fmla="*/ 36 h 207"/>
                <a:gd name="T32" fmla="*/ 214 w 218"/>
                <a:gd name="T33" fmla="*/ 126 h 207"/>
                <a:gd name="T34" fmla="*/ 214 w 218"/>
                <a:gd name="T35" fmla="*/ 125 h 207"/>
                <a:gd name="T36" fmla="*/ 202 w 218"/>
                <a:gd name="T37" fmla="*/ 0 h 207"/>
                <a:gd name="T38" fmla="*/ 179 w 218"/>
                <a:gd name="T39" fmla="*/ 3 h 207"/>
                <a:gd name="T40" fmla="*/ 170 w 218"/>
                <a:gd name="T41" fmla="*/ 125 h 207"/>
                <a:gd name="T42" fmla="*/ 176 w 218"/>
                <a:gd name="T43" fmla="*/ 163 h 207"/>
                <a:gd name="T44" fmla="*/ 172 w 218"/>
                <a:gd name="T45" fmla="*/ 179 h 207"/>
                <a:gd name="T46" fmla="*/ 203 w 218"/>
                <a:gd name="T47" fmla="*/ 199 h 207"/>
                <a:gd name="T48" fmla="*/ 207 w 218"/>
                <a:gd name="T49" fmla="*/ 206 h 207"/>
                <a:gd name="T50" fmla="*/ 206 w 218"/>
                <a:gd name="T51" fmla="*/ 182 h 207"/>
                <a:gd name="T52" fmla="*/ 207 w 218"/>
                <a:gd name="T53" fmla="*/ 166 h 207"/>
                <a:gd name="T54" fmla="*/ 207 w 218"/>
                <a:gd name="T55" fmla="*/ 165 h 207"/>
                <a:gd name="T56" fmla="*/ 185 w 218"/>
                <a:gd name="T57" fmla="*/ 7 h 207"/>
                <a:gd name="T58" fmla="*/ 208 w 218"/>
                <a:gd name="T59" fmla="*/ 122 h 207"/>
                <a:gd name="T60" fmla="*/ 198 w 218"/>
                <a:gd name="T61" fmla="*/ 30 h 207"/>
                <a:gd name="T62" fmla="*/ 197 w 218"/>
                <a:gd name="T63" fmla="*/ 122 h 207"/>
                <a:gd name="T64" fmla="*/ 185 w 218"/>
                <a:gd name="T65" fmla="*/ 7 h 207"/>
                <a:gd name="T66" fmla="*/ 210 w 218"/>
                <a:gd name="T67" fmla="*/ 201 h 207"/>
                <a:gd name="T68" fmla="*/ 201 w 218"/>
                <a:gd name="T69" fmla="*/ 189 h 207"/>
                <a:gd name="T70" fmla="*/ 192 w 218"/>
                <a:gd name="T71" fmla="*/ 173 h 207"/>
                <a:gd name="T72" fmla="*/ 194 w 218"/>
                <a:gd name="T73" fmla="*/ 186 h 207"/>
                <a:gd name="T74" fmla="*/ 188 w 218"/>
                <a:gd name="T75" fmla="*/ 169 h 207"/>
                <a:gd name="T76" fmla="*/ 201 w 218"/>
                <a:gd name="T77" fmla="*/ 166 h 207"/>
                <a:gd name="T78" fmla="*/ 201 w 218"/>
                <a:gd name="T79" fmla="*/ 182 h 207"/>
                <a:gd name="T80" fmla="*/ 202 w 218"/>
                <a:gd name="T81" fmla="*/ 159 h 207"/>
                <a:gd name="T82" fmla="*/ 200 w 218"/>
                <a:gd name="T83" fmla="*/ 134 h 207"/>
                <a:gd name="T84" fmla="*/ 195 w 218"/>
                <a:gd name="T85" fmla="*/ 159 h 207"/>
                <a:gd name="T86" fmla="*/ 176 w 218"/>
                <a:gd name="T87" fmla="*/ 128 h 207"/>
                <a:gd name="T88" fmla="*/ 202 w 218"/>
                <a:gd name="T89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8" h="207">
                  <a:moveTo>
                    <a:pt x="32" y="69"/>
                  </a:moveTo>
                  <a:cubicBezTo>
                    <a:pt x="0" y="134"/>
                    <a:pt x="55" y="181"/>
                    <a:pt x="87" y="189"/>
                  </a:cubicBezTo>
                  <a:cubicBezTo>
                    <a:pt x="143" y="203"/>
                    <a:pt x="147" y="164"/>
                    <a:pt x="146" y="138"/>
                  </a:cubicBezTo>
                  <a:cubicBezTo>
                    <a:pt x="145" y="127"/>
                    <a:pt x="153" y="118"/>
                    <a:pt x="163" y="108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61" y="18"/>
                    <a:pt x="152" y="16"/>
                    <a:pt x="142" y="15"/>
                  </a:cubicBezTo>
                  <a:cubicBezTo>
                    <a:pt x="91" y="13"/>
                    <a:pt x="49" y="34"/>
                    <a:pt x="32" y="69"/>
                  </a:cubicBezTo>
                  <a:close/>
                  <a:moveTo>
                    <a:pt x="69" y="114"/>
                  </a:moveTo>
                  <a:cubicBezTo>
                    <a:pt x="61" y="114"/>
                    <a:pt x="54" y="108"/>
                    <a:pt x="54" y="100"/>
                  </a:cubicBezTo>
                  <a:cubicBezTo>
                    <a:pt x="54" y="92"/>
                    <a:pt x="61" y="85"/>
                    <a:pt x="69" y="85"/>
                  </a:cubicBezTo>
                  <a:cubicBezTo>
                    <a:pt x="77" y="85"/>
                    <a:pt x="83" y="92"/>
                    <a:pt x="83" y="100"/>
                  </a:cubicBezTo>
                  <a:cubicBezTo>
                    <a:pt x="83" y="108"/>
                    <a:pt x="77" y="114"/>
                    <a:pt x="69" y="114"/>
                  </a:cubicBezTo>
                  <a:close/>
                  <a:moveTo>
                    <a:pt x="86" y="74"/>
                  </a:moveTo>
                  <a:cubicBezTo>
                    <a:pt x="78" y="74"/>
                    <a:pt x="71" y="67"/>
                    <a:pt x="71" y="58"/>
                  </a:cubicBezTo>
                  <a:cubicBezTo>
                    <a:pt x="71" y="50"/>
                    <a:pt x="78" y="43"/>
                    <a:pt x="86" y="43"/>
                  </a:cubicBezTo>
                  <a:cubicBezTo>
                    <a:pt x="95" y="43"/>
                    <a:pt x="102" y="50"/>
                    <a:pt x="102" y="58"/>
                  </a:cubicBezTo>
                  <a:cubicBezTo>
                    <a:pt x="102" y="67"/>
                    <a:pt x="95" y="74"/>
                    <a:pt x="86" y="74"/>
                  </a:cubicBezTo>
                  <a:close/>
                  <a:moveTo>
                    <a:pt x="119" y="172"/>
                  </a:moveTo>
                  <a:cubicBezTo>
                    <a:pt x="107" y="182"/>
                    <a:pt x="88" y="178"/>
                    <a:pt x="87" y="166"/>
                  </a:cubicBezTo>
                  <a:cubicBezTo>
                    <a:pt x="86" y="149"/>
                    <a:pt x="95" y="134"/>
                    <a:pt x="107" y="130"/>
                  </a:cubicBezTo>
                  <a:cubicBezTo>
                    <a:pt x="111" y="128"/>
                    <a:pt x="120" y="132"/>
                    <a:pt x="123" y="139"/>
                  </a:cubicBezTo>
                  <a:cubicBezTo>
                    <a:pt x="127" y="147"/>
                    <a:pt x="129" y="164"/>
                    <a:pt x="119" y="172"/>
                  </a:cubicBezTo>
                  <a:close/>
                  <a:moveTo>
                    <a:pt x="124" y="92"/>
                  </a:moveTo>
                  <a:cubicBezTo>
                    <a:pt x="114" y="92"/>
                    <a:pt x="106" y="84"/>
                    <a:pt x="106" y="74"/>
                  </a:cubicBezTo>
                  <a:cubicBezTo>
                    <a:pt x="106" y="65"/>
                    <a:pt x="114" y="57"/>
                    <a:pt x="124" y="57"/>
                  </a:cubicBezTo>
                  <a:cubicBezTo>
                    <a:pt x="133" y="57"/>
                    <a:pt x="141" y="65"/>
                    <a:pt x="141" y="74"/>
                  </a:cubicBezTo>
                  <a:cubicBezTo>
                    <a:pt x="141" y="84"/>
                    <a:pt x="133" y="92"/>
                    <a:pt x="124" y="92"/>
                  </a:cubicBezTo>
                  <a:close/>
                  <a:moveTo>
                    <a:pt x="154" y="36"/>
                  </a:moveTo>
                  <a:cubicBezTo>
                    <a:pt x="161" y="36"/>
                    <a:pt x="167" y="42"/>
                    <a:pt x="167" y="49"/>
                  </a:cubicBezTo>
                  <a:cubicBezTo>
                    <a:pt x="167" y="57"/>
                    <a:pt x="161" y="63"/>
                    <a:pt x="154" y="63"/>
                  </a:cubicBezTo>
                  <a:cubicBezTo>
                    <a:pt x="146" y="63"/>
                    <a:pt x="140" y="57"/>
                    <a:pt x="140" y="49"/>
                  </a:cubicBezTo>
                  <a:cubicBezTo>
                    <a:pt x="140" y="42"/>
                    <a:pt x="146" y="36"/>
                    <a:pt x="154" y="36"/>
                  </a:cubicBezTo>
                  <a:close/>
                  <a:moveTo>
                    <a:pt x="208" y="163"/>
                  </a:moveTo>
                  <a:cubicBezTo>
                    <a:pt x="214" y="126"/>
                    <a:pt x="214" y="126"/>
                    <a:pt x="214" y="126"/>
                  </a:cubicBezTo>
                  <a:cubicBezTo>
                    <a:pt x="214" y="126"/>
                    <a:pt x="214" y="126"/>
                    <a:pt x="214" y="125"/>
                  </a:cubicBezTo>
                  <a:cubicBezTo>
                    <a:pt x="214" y="125"/>
                    <a:pt x="214" y="125"/>
                    <a:pt x="214" y="125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2"/>
                    <a:pt x="203" y="0"/>
                    <a:pt x="20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0" y="0"/>
                    <a:pt x="179" y="2"/>
                    <a:pt x="179" y="3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6" y="163"/>
                    <a:pt x="176" y="163"/>
                    <a:pt x="176" y="163"/>
                  </a:cubicBezTo>
                  <a:cubicBezTo>
                    <a:pt x="176" y="164"/>
                    <a:pt x="176" y="165"/>
                    <a:pt x="177" y="165"/>
                  </a:cubicBezTo>
                  <a:cubicBezTo>
                    <a:pt x="175" y="168"/>
                    <a:pt x="172" y="172"/>
                    <a:pt x="172" y="179"/>
                  </a:cubicBezTo>
                  <a:cubicBezTo>
                    <a:pt x="172" y="190"/>
                    <a:pt x="188" y="195"/>
                    <a:pt x="197" y="197"/>
                  </a:cubicBezTo>
                  <a:cubicBezTo>
                    <a:pt x="200" y="198"/>
                    <a:pt x="202" y="199"/>
                    <a:pt x="203" y="199"/>
                  </a:cubicBezTo>
                  <a:cubicBezTo>
                    <a:pt x="206" y="201"/>
                    <a:pt x="207" y="205"/>
                    <a:pt x="205" y="207"/>
                  </a:cubicBezTo>
                  <a:cubicBezTo>
                    <a:pt x="207" y="206"/>
                    <a:pt x="207" y="206"/>
                    <a:pt x="207" y="206"/>
                  </a:cubicBezTo>
                  <a:cubicBezTo>
                    <a:pt x="211" y="204"/>
                    <a:pt x="218" y="197"/>
                    <a:pt x="209" y="187"/>
                  </a:cubicBezTo>
                  <a:cubicBezTo>
                    <a:pt x="207" y="185"/>
                    <a:pt x="206" y="184"/>
                    <a:pt x="206" y="182"/>
                  </a:cubicBezTo>
                  <a:cubicBezTo>
                    <a:pt x="206" y="181"/>
                    <a:pt x="206" y="180"/>
                    <a:pt x="207" y="179"/>
                  </a:cubicBezTo>
                  <a:cubicBezTo>
                    <a:pt x="208" y="176"/>
                    <a:pt x="210" y="172"/>
                    <a:pt x="207" y="166"/>
                  </a:cubicBezTo>
                  <a:cubicBezTo>
                    <a:pt x="206" y="166"/>
                    <a:pt x="206" y="166"/>
                    <a:pt x="206" y="165"/>
                  </a:cubicBezTo>
                  <a:cubicBezTo>
                    <a:pt x="206" y="165"/>
                    <a:pt x="207" y="165"/>
                    <a:pt x="207" y="165"/>
                  </a:cubicBezTo>
                  <a:cubicBezTo>
                    <a:pt x="207" y="164"/>
                    <a:pt x="208" y="164"/>
                    <a:pt x="208" y="163"/>
                  </a:cubicBezTo>
                  <a:close/>
                  <a:moveTo>
                    <a:pt x="185" y="7"/>
                  </a:moveTo>
                  <a:cubicBezTo>
                    <a:pt x="199" y="7"/>
                    <a:pt x="199" y="7"/>
                    <a:pt x="199" y="7"/>
                  </a:cubicBezTo>
                  <a:cubicBezTo>
                    <a:pt x="208" y="122"/>
                    <a:pt x="208" y="122"/>
                    <a:pt x="208" y="122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98" y="30"/>
                    <a:pt x="198" y="30"/>
                    <a:pt x="198" y="30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7" y="122"/>
                    <a:pt x="197" y="122"/>
                    <a:pt x="197" y="122"/>
                  </a:cubicBezTo>
                  <a:cubicBezTo>
                    <a:pt x="176" y="122"/>
                    <a:pt x="176" y="122"/>
                    <a:pt x="176" y="122"/>
                  </a:cubicBezTo>
                  <a:lnTo>
                    <a:pt x="185" y="7"/>
                  </a:lnTo>
                  <a:close/>
                  <a:moveTo>
                    <a:pt x="207" y="189"/>
                  </a:moveTo>
                  <a:cubicBezTo>
                    <a:pt x="213" y="194"/>
                    <a:pt x="210" y="201"/>
                    <a:pt x="210" y="201"/>
                  </a:cubicBezTo>
                  <a:cubicBezTo>
                    <a:pt x="210" y="201"/>
                    <a:pt x="210" y="197"/>
                    <a:pt x="208" y="194"/>
                  </a:cubicBezTo>
                  <a:cubicBezTo>
                    <a:pt x="207" y="191"/>
                    <a:pt x="204" y="191"/>
                    <a:pt x="201" y="189"/>
                  </a:cubicBezTo>
                  <a:cubicBezTo>
                    <a:pt x="197" y="187"/>
                    <a:pt x="194" y="185"/>
                    <a:pt x="192" y="180"/>
                  </a:cubicBezTo>
                  <a:cubicBezTo>
                    <a:pt x="191" y="176"/>
                    <a:pt x="192" y="173"/>
                    <a:pt x="192" y="173"/>
                  </a:cubicBezTo>
                  <a:cubicBezTo>
                    <a:pt x="192" y="173"/>
                    <a:pt x="190" y="175"/>
                    <a:pt x="190" y="178"/>
                  </a:cubicBezTo>
                  <a:cubicBezTo>
                    <a:pt x="190" y="183"/>
                    <a:pt x="194" y="186"/>
                    <a:pt x="194" y="186"/>
                  </a:cubicBezTo>
                  <a:cubicBezTo>
                    <a:pt x="194" y="186"/>
                    <a:pt x="189" y="185"/>
                    <a:pt x="187" y="180"/>
                  </a:cubicBezTo>
                  <a:cubicBezTo>
                    <a:pt x="185" y="177"/>
                    <a:pt x="187" y="174"/>
                    <a:pt x="188" y="169"/>
                  </a:cubicBezTo>
                  <a:cubicBezTo>
                    <a:pt x="188" y="168"/>
                    <a:pt x="188" y="167"/>
                    <a:pt x="188" y="166"/>
                  </a:cubicBezTo>
                  <a:cubicBezTo>
                    <a:pt x="201" y="166"/>
                    <a:pt x="201" y="166"/>
                    <a:pt x="201" y="166"/>
                  </a:cubicBezTo>
                  <a:cubicBezTo>
                    <a:pt x="202" y="167"/>
                    <a:pt x="203" y="169"/>
                    <a:pt x="203" y="172"/>
                  </a:cubicBezTo>
                  <a:cubicBezTo>
                    <a:pt x="203" y="178"/>
                    <a:pt x="201" y="179"/>
                    <a:pt x="201" y="182"/>
                  </a:cubicBezTo>
                  <a:cubicBezTo>
                    <a:pt x="202" y="185"/>
                    <a:pt x="205" y="187"/>
                    <a:pt x="207" y="189"/>
                  </a:cubicBezTo>
                  <a:close/>
                  <a:moveTo>
                    <a:pt x="202" y="159"/>
                  </a:moveTo>
                  <a:cubicBezTo>
                    <a:pt x="198" y="159"/>
                    <a:pt x="198" y="159"/>
                    <a:pt x="198" y="159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197" y="134"/>
                    <a:pt x="197" y="134"/>
                    <a:pt x="197" y="134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82" y="159"/>
                    <a:pt x="182" y="159"/>
                    <a:pt x="182" y="159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207" y="128"/>
                    <a:pt x="207" y="128"/>
                    <a:pt x="207" y="128"/>
                  </a:cubicBezTo>
                  <a:lnTo>
                    <a:pt x="202" y="159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83" name="Freeform 78"/>
            <p:cNvSpPr>
              <a:spLocks noEditPoints="1"/>
            </p:cNvSpPr>
            <p:nvPr/>
          </p:nvSpPr>
          <p:spPr bwMode="auto">
            <a:xfrm>
              <a:off x="8288807" y="5790116"/>
              <a:ext cx="502618" cy="421617"/>
            </a:xfrm>
            <a:custGeom>
              <a:avLst/>
              <a:gdLst>
                <a:gd name="T0" fmla="*/ 138 w 202"/>
                <a:gd name="T1" fmla="*/ 142 h 169"/>
                <a:gd name="T2" fmla="*/ 142 w 202"/>
                <a:gd name="T3" fmla="*/ 153 h 169"/>
                <a:gd name="T4" fmla="*/ 126 w 202"/>
                <a:gd name="T5" fmla="*/ 153 h 169"/>
                <a:gd name="T6" fmla="*/ 97 w 202"/>
                <a:gd name="T7" fmla="*/ 148 h 169"/>
                <a:gd name="T8" fmla="*/ 86 w 202"/>
                <a:gd name="T9" fmla="*/ 151 h 169"/>
                <a:gd name="T10" fmla="*/ 71 w 202"/>
                <a:gd name="T11" fmla="*/ 147 h 169"/>
                <a:gd name="T12" fmla="*/ 60 w 202"/>
                <a:gd name="T13" fmla="*/ 147 h 169"/>
                <a:gd name="T14" fmla="*/ 60 w 202"/>
                <a:gd name="T15" fmla="*/ 73 h 169"/>
                <a:gd name="T16" fmla="*/ 80 w 202"/>
                <a:gd name="T17" fmla="*/ 70 h 169"/>
                <a:gd name="T18" fmla="*/ 101 w 202"/>
                <a:gd name="T19" fmla="*/ 48 h 169"/>
                <a:gd name="T20" fmla="*/ 122 w 202"/>
                <a:gd name="T21" fmla="*/ 21 h 169"/>
                <a:gd name="T22" fmla="*/ 133 w 202"/>
                <a:gd name="T23" fmla="*/ 3 h 169"/>
                <a:gd name="T24" fmla="*/ 144 w 202"/>
                <a:gd name="T25" fmla="*/ 29 h 169"/>
                <a:gd name="T26" fmla="*/ 131 w 202"/>
                <a:gd name="T27" fmla="*/ 67 h 169"/>
                <a:gd name="T28" fmla="*/ 131 w 202"/>
                <a:gd name="T29" fmla="*/ 91 h 169"/>
                <a:gd name="T30" fmla="*/ 122 w 202"/>
                <a:gd name="T31" fmla="*/ 113 h 169"/>
                <a:gd name="T32" fmla="*/ 135 w 202"/>
                <a:gd name="T33" fmla="*/ 98 h 169"/>
                <a:gd name="T34" fmla="*/ 140 w 202"/>
                <a:gd name="T35" fmla="*/ 70 h 169"/>
                <a:gd name="T36" fmla="*/ 145 w 202"/>
                <a:gd name="T37" fmla="*/ 66 h 169"/>
                <a:gd name="T38" fmla="*/ 142 w 202"/>
                <a:gd name="T39" fmla="*/ 76 h 169"/>
                <a:gd name="T40" fmla="*/ 148 w 202"/>
                <a:gd name="T41" fmla="*/ 90 h 169"/>
                <a:gd name="T42" fmla="*/ 146 w 202"/>
                <a:gd name="T43" fmla="*/ 98 h 169"/>
                <a:gd name="T44" fmla="*/ 148 w 202"/>
                <a:gd name="T45" fmla="*/ 107 h 169"/>
                <a:gd name="T46" fmla="*/ 142 w 202"/>
                <a:gd name="T47" fmla="*/ 120 h 169"/>
                <a:gd name="T48" fmla="*/ 144 w 202"/>
                <a:gd name="T49" fmla="*/ 129 h 169"/>
                <a:gd name="T50" fmla="*/ 138 w 202"/>
                <a:gd name="T51" fmla="*/ 142 h 169"/>
                <a:gd name="T52" fmla="*/ 202 w 202"/>
                <a:gd name="T53" fmla="*/ 98 h 169"/>
                <a:gd name="T54" fmla="*/ 190 w 202"/>
                <a:gd name="T55" fmla="*/ 87 h 169"/>
                <a:gd name="T56" fmla="*/ 184 w 202"/>
                <a:gd name="T57" fmla="*/ 87 h 169"/>
                <a:gd name="T58" fmla="*/ 194 w 202"/>
                <a:gd name="T59" fmla="*/ 76 h 169"/>
                <a:gd name="T60" fmla="*/ 182 w 202"/>
                <a:gd name="T61" fmla="*/ 65 h 169"/>
                <a:gd name="T62" fmla="*/ 159 w 202"/>
                <a:gd name="T63" fmla="*/ 65 h 169"/>
                <a:gd name="T64" fmla="*/ 148 w 202"/>
                <a:gd name="T65" fmla="*/ 76 h 169"/>
                <a:gd name="T66" fmla="*/ 160 w 202"/>
                <a:gd name="T67" fmla="*/ 87 h 169"/>
                <a:gd name="T68" fmla="*/ 161 w 202"/>
                <a:gd name="T69" fmla="*/ 87 h 169"/>
                <a:gd name="T70" fmla="*/ 152 w 202"/>
                <a:gd name="T71" fmla="*/ 98 h 169"/>
                <a:gd name="T72" fmla="*/ 161 w 202"/>
                <a:gd name="T73" fmla="*/ 109 h 169"/>
                <a:gd name="T74" fmla="*/ 160 w 202"/>
                <a:gd name="T75" fmla="*/ 109 h 169"/>
                <a:gd name="T76" fmla="*/ 148 w 202"/>
                <a:gd name="T77" fmla="*/ 120 h 169"/>
                <a:gd name="T78" fmla="*/ 157 w 202"/>
                <a:gd name="T79" fmla="*/ 131 h 169"/>
                <a:gd name="T80" fmla="*/ 156 w 202"/>
                <a:gd name="T81" fmla="*/ 131 h 169"/>
                <a:gd name="T82" fmla="*/ 144 w 202"/>
                <a:gd name="T83" fmla="*/ 142 h 169"/>
                <a:gd name="T84" fmla="*/ 156 w 202"/>
                <a:gd name="T85" fmla="*/ 153 h 169"/>
                <a:gd name="T86" fmla="*/ 167 w 202"/>
                <a:gd name="T87" fmla="*/ 153 h 169"/>
                <a:gd name="T88" fmla="*/ 179 w 202"/>
                <a:gd name="T89" fmla="*/ 153 h 169"/>
                <a:gd name="T90" fmla="*/ 191 w 202"/>
                <a:gd name="T91" fmla="*/ 142 h 169"/>
                <a:gd name="T92" fmla="*/ 181 w 202"/>
                <a:gd name="T93" fmla="*/ 131 h 169"/>
                <a:gd name="T94" fmla="*/ 186 w 202"/>
                <a:gd name="T95" fmla="*/ 131 h 169"/>
                <a:gd name="T96" fmla="*/ 198 w 202"/>
                <a:gd name="T97" fmla="*/ 120 h 169"/>
                <a:gd name="T98" fmla="*/ 189 w 202"/>
                <a:gd name="T99" fmla="*/ 109 h 169"/>
                <a:gd name="T100" fmla="*/ 190 w 202"/>
                <a:gd name="T101" fmla="*/ 109 h 169"/>
                <a:gd name="T102" fmla="*/ 202 w 202"/>
                <a:gd name="T103" fmla="*/ 98 h 169"/>
                <a:gd name="T104" fmla="*/ 0 w 202"/>
                <a:gd name="T105" fmla="*/ 66 h 169"/>
                <a:gd name="T106" fmla="*/ 53 w 202"/>
                <a:gd name="T107" fmla="*/ 66 h 169"/>
                <a:gd name="T108" fmla="*/ 53 w 202"/>
                <a:gd name="T109" fmla="*/ 169 h 169"/>
                <a:gd name="T110" fmla="*/ 0 w 202"/>
                <a:gd name="T111" fmla="*/ 169 h 169"/>
                <a:gd name="T112" fmla="*/ 0 w 202"/>
                <a:gd name="T113" fmla="*/ 66 h 169"/>
                <a:gd name="T114" fmla="*/ 32 w 202"/>
                <a:gd name="T115" fmla="*/ 152 h 169"/>
                <a:gd name="T116" fmla="*/ 38 w 202"/>
                <a:gd name="T117" fmla="*/ 159 h 169"/>
                <a:gd name="T118" fmla="*/ 45 w 202"/>
                <a:gd name="T119" fmla="*/ 152 h 169"/>
                <a:gd name="T120" fmla="*/ 38 w 202"/>
                <a:gd name="T121" fmla="*/ 146 h 169"/>
                <a:gd name="T122" fmla="*/ 32 w 202"/>
                <a:gd name="T123" fmla="*/ 15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2" h="169">
                  <a:moveTo>
                    <a:pt x="138" y="142"/>
                  </a:moveTo>
                  <a:cubicBezTo>
                    <a:pt x="138" y="146"/>
                    <a:pt x="139" y="150"/>
                    <a:pt x="142" y="153"/>
                  </a:cubicBezTo>
                  <a:cubicBezTo>
                    <a:pt x="126" y="153"/>
                    <a:pt x="126" y="153"/>
                    <a:pt x="126" y="153"/>
                  </a:cubicBezTo>
                  <a:cubicBezTo>
                    <a:pt x="119" y="153"/>
                    <a:pt x="102" y="148"/>
                    <a:pt x="97" y="148"/>
                  </a:cubicBezTo>
                  <a:cubicBezTo>
                    <a:pt x="92" y="148"/>
                    <a:pt x="90" y="151"/>
                    <a:pt x="86" y="151"/>
                  </a:cubicBezTo>
                  <a:cubicBezTo>
                    <a:pt x="82" y="151"/>
                    <a:pt x="75" y="147"/>
                    <a:pt x="71" y="147"/>
                  </a:cubicBezTo>
                  <a:cubicBezTo>
                    <a:pt x="60" y="147"/>
                    <a:pt x="60" y="147"/>
                    <a:pt x="60" y="147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4" y="73"/>
                    <a:pt x="73" y="74"/>
                    <a:pt x="80" y="70"/>
                  </a:cubicBezTo>
                  <a:cubicBezTo>
                    <a:pt x="89" y="64"/>
                    <a:pt x="96" y="54"/>
                    <a:pt x="101" y="48"/>
                  </a:cubicBezTo>
                  <a:cubicBezTo>
                    <a:pt x="106" y="41"/>
                    <a:pt x="116" y="35"/>
                    <a:pt x="122" y="21"/>
                  </a:cubicBezTo>
                  <a:cubicBezTo>
                    <a:pt x="125" y="14"/>
                    <a:pt x="123" y="0"/>
                    <a:pt x="133" y="3"/>
                  </a:cubicBezTo>
                  <a:cubicBezTo>
                    <a:pt x="144" y="7"/>
                    <a:pt x="144" y="17"/>
                    <a:pt x="144" y="29"/>
                  </a:cubicBezTo>
                  <a:cubicBezTo>
                    <a:pt x="143" y="40"/>
                    <a:pt x="132" y="63"/>
                    <a:pt x="131" y="67"/>
                  </a:cubicBezTo>
                  <a:cubicBezTo>
                    <a:pt x="129" y="76"/>
                    <a:pt x="131" y="82"/>
                    <a:pt x="131" y="91"/>
                  </a:cubicBezTo>
                  <a:cubicBezTo>
                    <a:pt x="130" y="104"/>
                    <a:pt x="122" y="113"/>
                    <a:pt x="122" y="113"/>
                  </a:cubicBezTo>
                  <a:cubicBezTo>
                    <a:pt x="122" y="113"/>
                    <a:pt x="133" y="106"/>
                    <a:pt x="135" y="98"/>
                  </a:cubicBezTo>
                  <a:cubicBezTo>
                    <a:pt x="137" y="89"/>
                    <a:pt x="135" y="80"/>
                    <a:pt x="140" y="70"/>
                  </a:cubicBezTo>
                  <a:cubicBezTo>
                    <a:pt x="142" y="68"/>
                    <a:pt x="143" y="67"/>
                    <a:pt x="145" y="66"/>
                  </a:cubicBezTo>
                  <a:cubicBezTo>
                    <a:pt x="143" y="69"/>
                    <a:pt x="142" y="72"/>
                    <a:pt x="142" y="76"/>
                  </a:cubicBezTo>
                  <a:cubicBezTo>
                    <a:pt x="142" y="82"/>
                    <a:pt x="144" y="86"/>
                    <a:pt x="148" y="90"/>
                  </a:cubicBezTo>
                  <a:cubicBezTo>
                    <a:pt x="147" y="92"/>
                    <a:pt x="146" y="95"/>
                    <a:pt x="146" y="98"/>
                  </a:cubicBezTo>
                  <a:cubicBezTo>
                    <a:pt x="146" y="101"/>
                    <a:pt x="147" y="104"/>
                    <a:pt x="148" y="107"/>
                  </a:cubicBezTo>
                  <a:cubicBezTo>
                    <a:pt x="144" y="110"/>
                    <a:pt x="142" y="115"/>
                    <a:pt x="142" y="120"/>
                  </a:cubicBezTo>
                  <a:cubicBezTo>
                    <a:pt x="142" y="123"/>
                    <a:pt x="143" y="126"/>
                    <a:pt x="144" y="129"/>
                  </a:cubicBezTo>
                  <a:cubicBezTo>
                    <a:pt x="140" y="132"/>
                    <a:pt x="138" y="137"/>
                    <a:pt x="138" y="142"/>
                  </a:cubicBezTo>
                  <a:moveTo>
                    <a:pt x="202" y="98"/>
                  </a:moveTo>
                  <a:cubicBezTo>
                    <a:pt x="202" y="92"/>
                    <a:pt x="197" y="87"/>
                    <a:pt x="190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90" y="86"/>
                    <a:pt x="194" y="82"/>
                    <a:pt x="194" y="76"/>
                  </a:cubicBezTo>
                  <a:cubicBezTo>
                    <a:pt x="194" y="70"/>
                    <a:pt x="188" y="65"/>
                    <a:pt x="182" y="65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52" y="65"/>
                    <a:pt x="148" y="70"/>
                    <a:pt x="148" y="76"/>
                  </a:cubicBezTo>
                  <a:cubicBezTo>
                    <a:pt x="148" y="82"/>
                    <a:pt x="153" y="87"/>
                    <a:pt x="160" y="87"/>
                  </a:cubicBezTo>
                  <a:cubicBezTo>
                    <a:pt x="161" y="87"/>
                    <a:pt x="161" y="87"/>
                    <a:pt x="161" y="87"/>
                  </a:cubicBezTo>
                  <a:cubicBezTo>
                    <a:pt x="156" y="89"/>
                    <a:pt x="152" y="93"/>
                    <a:pt x="152" y="98"/>
                  </a:cubicBezTo>
                  <a:cubicBezTo>
                    <a:pt x="152" y="104"/>
                    <a:pt x="156" y="108"/>
                    <a:pt x="161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53" y="109"/>
                    <a:pt x="148" y="114"/>
                    <a:pt x="148" y="120"/>
                  </a:cubicBezTo>
                  <a:cubicBezTo>
                    <a:pt x="148" y="126"/>
                    <a:pt x="152" y="130"/>
                    <a:pt x="157" y="131"/>
                  </a:cubicBezTo>
                  <a:cubicBezTo>
                    <a:pt x="156" y="131"/>
                    <a:pt x="156" y="131"/>
                    <a:pt x="156" y="131"/>
                  </a:cubicBezTo>
                  <a:cubicBezTo>
                    <a:pt x="149" y="131"/>
                    <a:pt x="144" y="136"/>
                    <a:pt x="144" y="142"/>
                  </a:cubicBezTo>
                  <a:cubicBezTo>
                    <a:pt x="144" y="148"/>
                    <a:pt x="149" y="153"/>
                    <a:pt x="156" y="153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79" y="153"/>
                    <a:pt x="179" y="153"/>
                    <a:pt x="179" y="153"/>
                  </a:cubicBezTo>
                  <a:cubicBezTo>
                    <a:pt x="185" y="153"/>
                    <a:pt x="191" y="148"/>
                    <a:pt x="191" y="142"/>
                  </a:cubicBezTo>
                  <a:cubicBezTo>
                    <a:pt x="191" y="137"/>
                    <a:pt x="186" y="132"/>
                    <a:pt x="181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3" y="131"/>
                    <a:pt x="198" y="126"/>
                    <a:pt x="198" y="120"/>
                  </a:cubicBezTo>
                  <a:cubicBezTo>
                    <a:pt x="198" y="115"/>
                    <a:pt x="194" y="111"/>
                    <a:pt x="189" y="109"/>
                  </a:cubicBezTo>
                  <a:cubicBezTo>
                    <a:pt x="190" y="109"/>
                    <a:pt x="190" y="109"/>
                    <a:pt x="190" y="109"/>
                  </a:cubicBezTo>
                  <a:cubicBezTo>
                    <a:pt x="197" y="109"/>
                    <a:pt x="202" y="104"/>
                    <a:pt x="202" y="98"/>
                  </a:cubicBezTo>
                  <a:moveTo>
                    <a:pt x="0" y="66"/>
                  </a:moveTo>
                  <a:cubicBezTo>
                    <a:pt x="53" y="66"/>
                    <a:pt x="53" y="66"/>
                    <a:pt x="53" y="66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0" y="169"/>
                    <a:pt x="0" y="169"/>
                    <a:pt x="0" y="169"/>
                  </a:cubicBezTo>
                  <a:lnTo>
                    <a:pt x="0" y="66"/>
                  </a:lnTo>
                  <a:close/>
                  <a:moveTo>
                    <a:pt x="32" y="152"/>
                  </a:moveTo>
                  <a:cubicBezTo>
                    <a:pt x="32" y="156"/>
                    <a:pt x="35" y="159"/>
                    <a:pt x="38" y="159"/>
                  </a:cubicBezTo>
                  <a:cubicBezTo>
                    <a:pt x="42" y="159"/>
                    <a:pt x="45" y="156"/>
                    <a:pt x="45" y="152"/>
                  </a:cubicBezTo>
                  <a:cubicBezTo>
                    <a:pt x="45" y="149"/>
                    <a:pt x="42" y="146"/>
                    <a:pt x="38" y="146"/>
                  </a:cubicBezTo>
                  <a:cubicBezTo>
                    <a:pt x="35" y="146"/>
                    <a:pt x="32" y="149"/>
                    <a:pt x="32" y="152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87" name="Freeform 240"/>
            <p:cNvSpPr>
              <a:spLocks/>
            </p:cNvSpPr>
            <p:nvPr/>
          </p:nvSpPr>
          <p:spPr bwMode="auto">
            <a:xfrm>
              <a:off x="6301434" y="3787701"/>
              <a:ext cx="370536" cy="352967"/>
            </a:xfrm>
            <a:custGeom>
              <a:avLst/>
              <a:gdLst>
                <a:gd name="T0" fmla="*/ 90 w 196"/>
                <a:gd name="T1" fmla="*/ 9 h 187"/>
                <a:gd name="T2" fmla="*/ 106 w 196"/>
                <a:gd name="T3" fmla="*/ 9 h 187"/>
                <a:gd name="T4" fmla="*/ 122 w 196"/>
                <a:gd name="T5" fmla="*/ 42 h 187"/>
                <a:gd name="T6" fmla="*/ 147 w 196"/>
                <a:gd name="T7" fmla="*/ 61 h 187"/>
                <a:gd name="T8" fmla="*/ 184 w 196"/>
                <a:gd name="T9" fmla="*/ 66 h 187"/>
                <a:gd name="T10" fmla="*/ 189 w 196"/>
                <a:gd name="T11" fmla="*/ 81 h 187"/>
                <a:gd name="T12" fmla="*/ 162 w 196"/>
                <a:gd name="T13" fmla="*/ 107 h 187"/>
                <a:gd name="T14" fmla="*/ 153 w 196"/>
                <a:gd name="T15" fmla="*/ 136 h 187"/>
                <a:gd name="T16" fmla="*/ 159 w 196"/>
                <a:gd name="T17" fmla="*/ 173 h 187"/>
                <a:gd name="T18" fmla="*/ 146 w 196"/>
                <a:gd name="T19" fmla="*/ 182 h 187"/>
                <a:gd name="T20" fmla="*/ 113 w 196"/>
                <a:gd name="T21" fmla="*/ 165 h 187"/>
                <a:gd name="T22" fmla="*/ 82 w 196"/>
                <a:gd name="T23" fmla="*/ 165 h 187"/>
                <a:gd name="T24" fmla="*/ 49 w 196"/>
                <a:gd name="T25" fmla="*/ 182 h 187"/>
                <a:gd name="T26" fmla="*/ 37 w 196"/>
                <a:gd name="T27" fmla="*/ 173 h 187"/>
                <a:gd name="T28" fmla="*/ 43 w 196"/>
                <a:gd name="T29" fmla="*/ 136 h 187"/>
                <a:gd name="T30" fmla="*/ 34 w 196"/>
                <a:gd name="T31" fmla="*/ 107 h 187"/>
                <a:gd name="T32" fmla="*/ 7 w 196"/>
                <a:gd name="T33" fmla="*/ 81 h 187"/>
                <a:gd name="T34" fmla="*/ 11 w 196"/>
                <a:gd name="T35" fmla="*/ 66 h 187"/>
                <a:gd name="T36" fmla="*/ 49 w 196"/>
                <a:gd name="T37" fmla="*/ 61 h 187"/>
                <a:gd name="T38" fmla="*/ 74 w 196"/>
                <a:gd name="T39" fmla="*/ 42 h 187"/>
                <a:gd name="T40" fmla="*/ 90 w 196"/>
                <a:gd name="T41" fmla="*/ 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187">
                  <a:moveTo>
                    <a:pt x="90" y="9"/>
                  </a:moveTo>
                  <a:cubicBezTo>
                    <a:pt x="94" y="0"/>
                    <a:pt x="101" y="0"/>
                    <a:pt x="106" y="9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6" y="51"/>
                    <a:pt x="138" y="59"/>
                    <a:pt x="147" y="61"/>
                  </a:cubicBezTo>
                  <a:cubicBezTo>
                    <a:pt x="184" y="66"/>
                    <a:pt x="184" y="66"/>
                    <a:pt x="184" y="66"/>
                  </a:cubicBezTo>
                  <a:cubicBezTo>
                    <a:pt x="194" y="67"/>
                    <a:pt x="196" y="74"/>
                    <a:pt x="189" y="81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55" y="114"/>
                    <a:pt x="151" y="127"/>
                    <a:pt x="153" y="136"/>
                  </a:cubicBezTo>
                  <a:cubicBezTo>
                    <a:pt x="159" y="173"/>
                    <a:pt x="159" y="173"/>
                    <a:pt x="159" y="173"/>
                  </a:cubicBezTo>
                  <a:cubicBezTo>
                    <a:pt x="161" y="183"/>
                    <a:pt x="155" y="187"/>
                    <a:pt x="146" y="182"/>
                  </a:cubicBezTo>
                  <a:cubicBezTo>
                    <a:pt x="113" y="165"/>
                    <a:pt x="113" y="165"/>
                    <a:pt x="113" y="165"/>
                  </a:cubicBezTo>
                  <a:cubicBezTo>
                    <a:pt x="105" y="160"/>
                    <a:pt x="91" y="160"/>
                    <a:pt x="82" y="165"/>
                  </a:cubicBezTo>
                  <a:cubicBezTo>
                    <a:pt x="49" y="182"/>
                    <a:pt x="49" y="182"/>
                    <a:pt x="49" y="182"/>
                  </a:cubicBezTo>
                  <a:cubicBezTo>
                    <a:pt x="41" y="187"/>
                    <a:pt x="35" y="183"/>
                    <a:pt x="37" y="173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5" y="127"/>
                    <a:pt x="40" y="114"/>
                    <a:pt x="34" y="107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74"/>
                    <a:pt x="2" y="67"/>
                    <a:pt x="11" y="66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8" y="59"/>
                    <a:pt x="69" y="51"/>
                    <a:pt x="74" y="42"/>
                  </a:cubicBezTo>
                  <a:lnTo>
                    <a:pt x="90" y="9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89" name="Freeform 78"/>
            <p:cNvSpPr>
              <a:spLocks noEditPoints="1"/>
            </p:cNvSpPr>
            <p:nvPr/>
          </p:nvSpPr>
          <p:spPr bwMode="auto">
            <a:xfrm>
              <a:off x="9045103" y="1055856"/>
              <a:ext cx="477721" cy="400733"/>
            </a:xfrm>
            <a:custGeom>
              <a:avLst/>
              <a:gdLst>
                <a:gd name="T0" fmla="*/ 138 w 202"/>
                <a:gd name="T1" fmla="*/ 142 h 169"/>
                <a:gd name="T2" fmla="*/ 142 w 202"/>
                <a:gd name="T3" fmla="*/ 153 h 169"/>
                <a:gd name="T4" fmla="*/ 126 w 202"/>
                <a:gd name="T5" fmla="*/ 153 h 169"/>
                <a:gd name="T6" fmla="*/ 97 w 202"/>
                <a:gd name="T7" fmla="*/ 148 h 169"/>
                <a:gd name="T8" fmla="*/ 86 w 202"/>
                <a:gd name="T9" fmla="*/ 151 h 169"/>
                <a:gd name="T10" fmla="*/ 71 w 202"/>
                <a:gd name="T11" fmla="*/ 147 h 169"/>
                <a:gd name="T12" fmla="*/ 60 w 202"/>
                <a:gd name="T13" fmla="*/ 147 h 169"/>
                <a:gd name="T14" fmla="*/ 60 w 202"/>
                <a:gd name="T15" fmla="*/ 73 h 169"/>
                <a:gd name="T16" fmla="*/ 80 w 202"/>
                <a:gd name="T17" fmla="*/ 70 h 169"/>
                <a:gd name="T18" fmla="*/ 101 w 202"/>
                <a:gd name="T19" fmla="*/ 48 h 169"/>
                <a:gd name="T20" fmla="*/ 122 w 202"/>
                <a:gd name="T21" fmla="*/ 21 h 169"/>
                <a:gd name="T22" fmla="*/ 133 w 202"/>
                <a:gd name="T23" fmla="*/ 3 h 169"/>
                <a:gd name="T24" fmla="*/ 144 w 202"/>
                <a:gd name="T25" fmla="*/ 29 h 169"/>
                <a:gd name="T26" fmla="*/ 131 w 202"/>
                <a:gd name="T27" fmla="*/ 67 h 169"/>
                <a:gd name="T28" fmla="*/ 131 w 202"/>
                <a:gd name="T29" fmla="*/ 91 h 169"/>
                <a:gd name="T30" fmla="*/ 122 w 202"/>
                <a:gd name="T31" fmla="*/ 113 h 169"/>
                <a:gd name="T32" fmla="*/ 135 w 202"/>
                <a:gd name="T33" fmla="*/ 98 h 169"/>
                <a:gd name="T34" fmla="*/ 140 w 202"/>
                <a:gd name="T35" fmla="*/ 70 h 169"/>
                <a:gd name="T36" fmla="*/ 145 w 202"/>
                <a:gd name="T37" fmla="*/ 66 h 169"/>
                <a:gd name="T38" fmla="*/ 142 w 202"/>
                <a:gd name="T39" fmla="*/ 76 h 169"/>
                <a:gd name="T40" fmla="*/ 148 w 202"/>
                <a:gd name="T41" fmla="*/ 90 h 169"/>
                <a:gd name="T42" fmla="*/ 146 w 202"/>
                <a:gd name="T43" fmla="*/ 98 h 169"/>
                <a:gd name="T44" fmla="*/ 148 w 202"/>
                <a:gd name="T45" fmla="*/ 107 h 169"/>
                <a:gd name="T46" fmla="*/ 142 w 202"/>
                <a:gd name="T47" fmla="*/ 120 h 169"/>
                <a:gd name="T48" fmla="*/ 144 w 202"/>
                <a:gd name="T49" fmla="*/ 129 h 169"/>
                <a:gd name="T50" fmla="*/ 138 w 202"/>
                <a:gd name="T51" fmla="*/ 142 h 169"/>
                <a:gd name="T52" fmla="*/ 202 w 202"/>
                <a:gd name="T53" fmla="*/ 98 h 169"/>
                <a:gd name="T54" fmla="*/ 190 w 202"/>
                <a:gd name="T55" fmla="*/ 87 h 169"/>
                <a:gd name="T56" fmla="*/ 184 w 202"/>
                <a:gd name="T57" fmla="*/ 87 h 169"/>
                <a:gd name="T58" fmla="*/ 194 w 202"/>
                <a:gd name="T59" fmla="*/ 76 h 169"/>
                <a:gd name="T60" fmla="*/ 182 w 202"/>
                <a:gd name="T61" fmla="*/ 65 h 169"/>
                <a:gd name="T62" fmla="*/ 159 w 202"/>
                <a:gd name="T63" fmla="*/ 65 h 169"/>
                <a:gd name="T64" fmla="*/ 148 w 202"/>
                <a:gd name="T65" fmla="*/ 76 h 169"/>
                <a:gd name="T66" fmla="*/ 160 w 202"/>
                <a:gd name="T67" fmla="*/ 87 h 169"/>
                <a:gd name="T68" fmla="*/ 161 w 202"/>
                <a:gd name="T69" fmla="*/ 87 h 169"/>
                <a:gd name="T70" fmla="*/ 152 w 202"/>
                <a:gd name="T71" fmla="*/ 98 h 169"/>
                <a:gd name="T72" fmla="*/ 161 w 202"/>
                <a:gd name="T73" fmla="*/ 109 h 169"/>
                <a:gd name="T74" fmla="*/ 160 w 202"/>
                <a:gd name="T75" fmla="*/ 109 h 169"/>
                <a:gd name="T76" fmla="*/ 148 w 202"/>
                <a:gd name="T77" fmla="*/ 120 h 169"/>
                <a:gd name="T78" fmla="*/ 157 w 202"/>
                <a:gd name="T79" fmla="*/ 131 h 169"/>
                <a:gd name="T80" fmla="*/ 156 w 202"/>
                <a:gd name="T81" fmla="*/ 131 h 169"/>
                <a:gd name="T82" fmla="*/ 144 w 202"/>
                <a:gd name="T83" fmla="*/ 142 h 169"/>
                <a:gd name="T84" fmla="*/ 156 w 202"/>
                <a:gd name="T85" fmla="*/ 153 h 169"/>
                <a:gd name="T86" fmla="*/ 167 w 202"/>
                <a:gd name="T87" fmla="*/ 153 h 169"/>
                <a:gd name="T88" fmla="*/ 179 w 202"/>
                <a:gd name="T89" fmla="*/ 153 h 169"/>
                <a:gd name="T90" fmla="*/ 191 w 202"/>
                <a:gd name="T91" fmla="*/ 142 h 169"/>
                <a:gd name="T92" fmla="*/ 181 w 202"/>
                <a:gd name="T93" fmla="*/ 131 h 169"/>
                <a:gd name="T94" fmla="*/ 186 w 202"/>
                <a:gd name="T95" fmla="*/ 131 h 169"/>
                <a:gd name="T96" fmla="*/ 198 w 202"/>
                <a:gd name="T97" fmla="*/ 120 h 169"/>
                <a:gd name="T98" fmla="*/ 189 w 202"/>
                <a:gd name="T99" fmla="*/ 109 h 169"/>
                <a:gd name="T100" fmla="*/ 190 w 202"/>
                <a:gd name="T101" fmla="*/ 109 h 169"/>
                <a:gd name="T102" fmla="*/ 202 w 202"/>
                <a:gd name="T103" fmla="*/ 98 h 169"/>
                <a:gd name="T104" fmla="*/ 0 w 202"/>
                <a:gd name="T105" fmla="*/ 66 h 169"/>
                <a:gd name="T106" fmla="*/ 53 w 202"/>
                <a:gd name="T107" fmla="*/ 66 h 169"/>
                <a:gd name="T108" fmla="*/ 53 w 202"/>
                <a:gd name="T109" fmla="*/ 169 h 169"/>
                <a:gd name="T110" fmla="*/ 0 w 202"/>
                <a:gd name="T111" fmla="*/ 169 h 169"/>
                <a:gd name="T112" fmla="*/ 0 w 202"/>
                <a:gd name="T113" fmla="*/ 66 h 169"/>
                <a:gd name="T114" fmla="*/ 32 w 202"/>
                <a:gd name="T115" fmla="*/ 152 h 169"/>
                <a:gd name="T116" fmla="*/ 38 w 202"/>
                <a:gd name="T117" fmla="*/ 159 h 169"/>
                <a:gd name="T118" fmla="*/ 45 w 202"/>
                <a:gd name="T119" fmla="*/ 152 h 169"/>
                <a:gd name="T120" fmla="*/ 38 w 202"/>
                <a:gd name="T121" fmla="*/ 146 h 169"/>
                <a:gd name="T122" fmla="*/ 32 w 202"/>
                <a:gd name="T123" fmla="*/ 15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2" h="169">
                  <a:moveTo>
                    <a:pt x="138" y="142"/>
                  </a:moveTo>
                  <a:cubicBezTo>
                    <a:pt x="138" y="146"/>
                    <a:pt x="139" y="150"/>
                    <a:pt x="142" y="153"/>
                  </a:cubicBezTo>
                  <a:cubicBezTo>
                    <a:pt x="126" y="153"/>
                    <a:pt x="126" y="153"/>
                    <a:pt x="126" y="153"/>
                  </a:cubicBezTo>
                  <a:cubicBezTo>
                    <a:pt x="119" y="153"/>
                    <a:pt x="102" y="148"/>
                    <a:pt x="97" y="148"/>
                  </a:cubicBezTo>
                  <a:cubicBezTo>
                    <a:pt x="92" y="148"/>
                    <a:pt x="90" y="151"/>
                    <a:pt x="86" y="151"/>
                  </a:cubicBezTo>
                  <a:cubicBezTo>
                    <a:pt x="82" y="151"/>
                    <a:pt x="75" y="147"/>
                    <a:pt x="71" y="147"/>
                  </a:cubicBezTo>
                  <a:cubicBezTo>
                    <a:pt x="60" y="147"/>
                    <a:pt x="60" y="147"/>
                    <a:pt x="60" y="147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4" y="73"/>
                    <a:pt x="73" y="74"/>
                    <a:pt x="80" y="70"/>
                  </a:cubicBezTo>
                  <a:cubicBezTo>
                    <a:pt x="89" y="64"/>
                    <a:pt x="96" y="54"/>
                    <a:pt x="101" y="48"/>
                  </a:cubicBezTo>
                  <a:cubicBezTo>
                    <a:pt x="106" y="41"/>
                    <a:pt x="116" y="35"/>
                    <a:pt x="122" y="21"/>
                  </a:cubicBezTo>
                  <a:cubicBezTo>
                    <a:pt x="125" y="14"/>
                    <a:pt x="123" y="0"/>
                    <a:pt x="133" y="3"/>
                  </a:cubicBezTo>
                  <a:cubicBezTo>
                    <a:pt x="144" y="7"/>
                    <a:pt x="144" y="17"/>
                    <a:pt x="144" y="29"/>
                  </a:cubicBezTo>
                  <a:cubicBezTo>
                    <a:pt x="143" y="40"/>
                    <a:pt x="132" y="63"/>
                    <a:pt x="131" y="67"/>
                  </a:cubicBezTo>
                  <a:cubicBezTo>
                    <a:pt x="129" y="76"/>
                    <a:pt x="131" y="82"/>
                    <a:pt x="131" y="91"/>
                  </a:cubicBezTo>
                  <a:cubicBezTo>
                    <a:pt x="130" y="104"/>
                    <a:pt x="122" y="113"/>
                    <a:pt x="122" y="113"/>
                  </a:cubicBezTo>
                  <a:cubicBezTo>
                    <a:pt x="122" y="113"/>
                    <a:pt x="133" y="106"/>
                    <a:pt x="135" y="98"/>
                  </a:cubicBezTo>
                  <a:cubicBezTo>
                    <a:pt x="137" y="89"/>
                    <a:pt x="135" y="80"/>
                    <a:pt x="140" y="70"/>
                  </a:cubicBezTo>
                  <a:cubicBezTo>
                    <a:pt x="142" y="68"/>
                    <a:pt x="143" y="67"/>
                    <a:pt x="145" y="66"/>
                  </a:cubicBezTo>
                  <a:cubicBezTo>
                    <a:pt x="143" y="69"/>
                    <a:pt x="142" y="72"/>
                    <a:pt x="142" y="76"/>
                  </a:cubicBezTo>
                  <a:cubicBezTo>
                    <a:pt x="142" y="82"/>
                    <a:pt x="144" y="86"/>
                    <a:pt x="148" y="90"/>
                  </a:cubicBezTo>
                  <a:cubicBezTo>
                    <a:pt x="147" y="92"/>
                    <a:pt x="146" y="95"/>
                    <a:pt x="146" y="98"/>
                  </a:cubicBezTo>
                  <a:cubicBezTo>
                    <a:pt x="146" y="101"/>
                    <a:pt x="147" y="104"/>
                    <a:pt x="148" y="107"/>
                  </a:cubicBezTo>
                  <a:cubicBezTo>
                    <a:pt x="144" y="110"/>
                    <a:pt x="142" y="115"/>
                    <a:pt x="142" y="120"/>
                  </a:cubicBezTo>
                  <a:cubicBezTo>
                    <a:pt x="142" y="123"/>
                    <a:pt x="143" y="126"/>
                    <a:pt x="144" y="129"/>
                  </a:cubicBezTo>
                  <a:cubicBezTo>
                    <a:pt x="140" y="132"/>
                    <a:pt x="138" y="137"/>
                    <a:pt x="138" y="142"/>
                  </a:cubicBezTo>
                  <a:moveTo>
                    <a:pt x="202" y="98"/>
                  </a:moveTo>
                  <a:cubicBezTo>
                    <a:pt x="202" y="92"/>
                    <a:pt x="197" y="87"/>
                    <a:pt x="190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90" y="86"/>
                    <a:pt x="194" y="82"/>
                    <a:pt x="194" y="76"/>
                  </a:cubicBezTo>
                  <a:cubicBezTo>
                    <a:pt x="194" y="70"/>
                    <a:pt x="188" y="65"/>
                    <a:pt x="182" y="65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52" y="65"/>
                    <a:pt x="148" y="70"/>
                    <a:pt x="148" y="76"/>
                  </a:cubicBezTo>
                  <a:cubicBezTo>
                    <a:pt x="148" y="82"/>
                    <a:pt x="153" y="87"/>
                    <a:pt x="160" y="87"/>
                  </a:cubicBezTo>
                  <a:cubicBezTo>
                    <a:pt x="161" y="87"/>
                    <a:pt x="161" y="87"/>
                    <a:pt x="161" y="87"/>
                  </a:cubicBezTo>
                  <a:cubicBezTo>
                    <a:pt x="156" y="89"/>
                    <a:pt x="152" y="93"/>
                    <a:pt x="152" y="98"/>
                  </a:cubicBezTo>
                  <a:cubicBezTo>
                    <a:pt x="152" y="104"/>
                    <a:pt x="156" y="108"/>
                    <a:pt x="161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53" y="109"/>
                    <a:pt x="148" y="114"/>
                    <a:pt x="148" y="120"/>
                  </a:cubicBezTo>
                  <a:cubicBezTo>
                    <a:pt x="148" y="126"/>
                    <a:pt x="152" y="130"/>
                    <a:pt x="157" y="131"/>
                  </a:cubicBezTo>
                  <a:cubicBezTo>
                    <a:pt x="156" y="131"/>
                    <a:pt x="156" y="131"/>
                    <a:pt x="156" y="131"/>
                  </a:cubicBezTo>
                  <a:cubicBezTo>
                    <a:pt x="149" y="131"/>
                    <a:pt x="144" y="136"/>
                    <a:pt x="144" y="142"/>
                  </a:cubicBezTo>
                  <a:cubicBezTo>
                    <a:pt x="144" y="148"/>
                    <a:pt x="149" y="153"/>
                    <a:pt x="156" y="153"/>
                  </a:cubicBezTo>
                  <a:cubicBezTo>
                    <a:pt x="167" y="153"/>
                    <a:pt x="167" y="153"/>
                    <a:pt x="167" y="153"/>
                  </a:cubicBezTo>
                  <a:cubicBezTo>
                    <a:pt x="179" y="153"/>
                    <a:pt x="179" y="153"/>
                    <a:pt x="179" y="153"/>
                  </a:cubicBezTo>
                  <a:cubicBezTo>
                    <a:pt x="185" y="153"/>
                    <a:pt x="191" y="148"/>
                    <a:pt x="191" y="142"/>
                  </a:cubicBezTo>
                  <a:cubicBezTo>
                    <a:pt x="191" y="137"/>
                    <a:pt x="186" y="132"/>
                    <a:pt x="181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3" y="131"/>
                    <a:pt x="198" y="126"/>
                    <a:pt x="198" y="120"/>
                  </a:cubicBezTo>
                  <a:cubicBezTo>
                    <a:pt x="198" y="115"/>
                    <a:pt x="194" y="111"/>
                    <a:pt x="189" y="109"/>
                  </a:cubicBezTo>
                  <a:cubicBezTo>
                    <a:pt x="190" y="109"/>
                    <a:pt x="190" y="109"/>
                    <a:pt x="190" y="109"/>
                  </a:cubicBezTo>
                  <a:cubicBezTo>
                    <a:pt x="197" y="109"/>
                    <a:pt x="202" y="104"/>
                    <a:pt x="202" y="98"/>
                  </a:cubicBezTo>
                  <a:moveTo>
                    <a:pt x="0" y="66"/>
                  </a:moveTo>
                  <a:cubicBezTo>
                    <a:pt x="53" y="66"/>
                    <a:pt x="53" y="66"/>
                    <a:pt x="53" y="66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0" y="169"/>
                    <a:pt x="0" y="169"/>
                    <a:pt x="0" y="169"/>
                  </a:cubicBezTo>
                  <a:lnTo>
                    <a:pt x="0" y="66"/>
                  </a:lnTo>
                  <a:close/>
                  <a:moveTo>
                    <a:pt x="32" y="152"/>
                  </a:moveTo>
                  <a:cubicBezTo>
                    <a:pt x="32" y="156"/>
                    <a:pt x="35" y="159"/>
                    <a:pt x="38" y="159"/>
                  </a:cubicBezTo>
                  <a:cubicBezTo>
                    <a:pt x="42" y="159"/>
                    <a:pt x="45" y="156"/>
                    <a:pt x="45" y="152"/>
                  </a:cubicBezTo>
                  <a:cubicBezTo>
                    <a:pt x="45" y="149"/>
                    <a:pt x="42" y="146"/>
                    <a:pt x="38" y="146"/>
                  </a:cubicBezTo>
                  <a:cubicBezTo>
                    <a:pt x="35" y="146"/>
                    <a:pt x="32" y="149"/>
                    <a:pt x="32" y="152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90" name="Freeform 240"/>
            <p:cNvSpPr>
              <a:spLocks/>
            </p:cNvSpPr>
            <p:nvPr/>
          </p:nvSpPr>
          <p:spPr bwMode="auto">
            <a:xfrm>
              <a:off x="8943670" y="662823"/>
              <a:ext cx="391034" cy="372494"/>
            </a:xfrm>
            <a:custGeom>
              <a:avLst/>
              <a:gdLst>
                <a:gd name="T0" fmla="*/ 90 w 196"/>
                <a:gd name="T1" fmla="*/ 9 h 187"/>
                <a:gd name="T2" fmla="*/ 106 w 196"/>
                <a:gd name="T3" fmla="*/ 9 h 187"/>
                <a:gd name="T4" fmla="*/ 122 w 196"/>
                <a:gd name="T5" fmla="*/ 42 h 187"/>
                <a:gd name="T6" fmla="*/ 147 w 196"/>
                <a:gd name="T7" fmla="*/ 61 h 187"/>
                <a:gd name="T8" fmla="*/ 184 w 196"/>
                <a:gd name="T9" fmla="*/ 66 h 187"/>
                <a:gd name="T10" fmla="*/ 189 w 196"/>
                <a:gd name="T11" fmla="*/ 81 h 187"/>
                <a:gd name="T12" fmla="*/ 162 w 196"/>
                <a:gd name="T13" fmla="*/ 107 h 187"/>
                <a:gd name="T14" fmla="*/ 153 w 196"/>
                <a:gd name="T15" fmla="*/ 136 h 187"/>
                <a:gd name="T16" fmla="*/ 159 w 196"/>
                <a:gd name="T17" fmla="*/ 173 h 187"/>
                <a:gd name="T18" fmla="*/ 146 w 196"/>
                <a:gd name="T19" fmla="*/ 182 h 187"/>
                <a:gd name="T20" fmla="*/ 113 w 196"/>
                <a:gd name="T21" fmla="*/ 165 h 187"/>
                <a:gd name="T22" fmla="*/ 82 w 196"/>
                <a:gd name="T23" fmla="*/ 165 h 187"/>
                <a:gd name="T24" fmla="*/ 49 w 196"/>
                <a:gd name="T25" fmla="*/ 182 h 187"/>
                <a:gd name="T26" fmla="*/ 37 w 196"/>
                <a:gd name="T27" fmla="*/ 173 h 187"/>
                <a:gd name="T28" fmla="*/ 43 w 196"/>
                <a:gd name="T29" fmla="*/ 136 h 187"/>
                <a:gd name="T30" fmla="*/ 34 w 196"/>
                <a:gd name="T31" fmla="*/ 107 h 187"/>
                <a:gd name="T32" fmla="*/ 7 w 196"/>
                <a:gd name="T33" fmla="*/ 81 h 187"/>
                <a:gd name="T34" fmla="*/ 11 w 196"/>
                <a:gd name="T35" fmla="*/ 66 h 187"/>
                <a:gd name="T36" fmla="*/ 49 w 196"/>
                <a:gd name="T37" fmla="*/ 61 h 187"/>
                <a:gd name="T38" fmla="*/ 74 w 196"/>
                <a:gd name="T39" fmla="*/ 42 h 187"/>
                <a:gd name="T40" fmla="*/ 90 w 196"/>
                <a:gd name="T41" fmla="*/ 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187">
                  <a:moveTo>
                    <a:pt x="90" y="9"/>
                  </a:moveTo>
                  <a:cubicBezTo>
                    <a:pt x="94" y="0"/>
                    <a:pt x="101" y="0"/>
                    <a:pt x="106" y="9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6" y="51"/>
                    <a:pt x="138" y="59"/>
                    <a:pt x="147" y="61"/>
                  </a:cubicBezTo>
                  <a:cubicBezTo>
                    <a:pt x="184" y="66"/>
                    <a:pt x="184" y="66"/>
                    <a:pt x="184" y="66"/>
                  </a:cubicBezTo>
                  <a:cubicBezTo>
                    <a:pt x="194" y="67"/>
                    <a:pt x="196" y="74"/>
                    <a:pt x="189" y="81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55" y="114"/>
                    <a:pt x="151" y="127"/>
                    <a:pt x="153" y="136"/>
                  </a:cubicBezTo>
                  <a:cubicBezTo>
                    <a:pt x="159" y="173"/>
                    <a:pt x="159" y="173"/>
                    <a:pt x="159" y="173"/>
                  </a:cubicBezTo>
                  <a:cubicBezTo>
                    <a:pt x="161" y="183"/>
                    <a:pt x="155" y="187"/>
                    <a:pt x="146" y="182"/>
                  </a:cubicBezTo>
                  <a:cubicBezTo>
                    <a:pt x="113" y="165"/>
                    <a:pt x="113" y="165"/>
                    <a:pt x="113" y="165"/>
                  </a:cubicBezTo>
                  <a:cubicBezTo>
                    <a:pt x="105" y="160"/>
                    <a:pt x="91" y="160"/>
                    <a:pt x="82" y="165"/>
                  </a:cubicBezTo>
                  <a:cubicBezTo>
                    <a:pt x="49" y="182"/>
                    <a:pt x="49" y="182"/>
                    <a:pt x="49" y="182"/>
                  </a:cubicBezTo>
                  <a:cubicBezTo>
                    <a:pt x="41" y="187"/>
                    <a:pt x="35" y="183"/>
                    <a:pt x="37" y="173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5" y="127"/>
                    <a:pt x="40" y="114"/>
                    <a:pt x="34" y="107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74"/>
                    <a:pt x="2" y="67"/>
                    <a:pt x="11" y="66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8" y="59"/>
                    <a:pt x="69" y="51"/>
                    <a:pt x="74" y="42"/>
                  </a:cubicBezTo>
                  <a:lnTo>
                    <a:pt x="90" y="9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91" name="Freeform 10"/>
            <p:cNvSpPr>
              <a:spLocks noEditPoints="1"/>
            </p:cNvSpPr>
            <p:nvPr/>
          </p:nvSpPr>
          <p:spPr bwMode="auto">
            <a:xfrm>
              <a:off x="7510029" y="5528279"/>
              <a:ext cx="594654" cy="453782"/>
            </a:xfrm>
            <a:custGeom>
              <a:avLst/>
              <a:gdLst>
                <a:gd name="T0" fmla="*/ 60 w 201"/>
                <a:gd name="T1" fmla="*/ 72 h 151"/>
                <a:gd name="T2" fmla="*/ 36 w 201"/>
                <a:gd name="T3" fmla="*/ 83 h 151"/>
                <a:gd name="T4" fmla="*/ 16 w 201"/>
                <a:gd name="T5" fmla="*/ 93 h 151"/>
                <a:gd name="T6" fmla="*/ 54 w 201"/>
                <a:gd name="T7" fmla="*/ 66 h 151"/>
                <a:gd name="T8" fmla="*/ 73 w 201"/>
                <a:gd name="T9" fmla="*/ 72 h 151"/>
                <a:gd name="T10" fmla="*/ 64 w 201"/>
                <a:gd name="T11" fmla="*/ 87 h 151"/>
                <a:gd name="T12" fmla="*/ 88 w 201"/>
                <a:gd name="T13" fmla="*/ 73 h 151"/>
                <a:gd name="T14" fmla="*/ 73 w 201"/>
                <a:gd name="T15" fmla="*/ 72 h 151"/>
                <a:gd name="T16" fmla="*/ 88 w 201"/>
                <a:gd name="T17" fmla="*/ 29 h 151"/>
                <a:gd name="T18" fmla="*/ 69 w 201"/>
                <a:gd name="T19" fmla="*/ 42 h 151"/>
                <a:gd name="T20" fmla="*/ 39 w 201"/>
                <a:gd name="T21" fmla="*/ 39 h 151"/>
                <a:gd name="T22" fmla="*/ 16 w 201"/>
                <a:gd name="T23" fmla="*/ 29 h 151"/>
                <a:gd name="T24" fmla="*/ 78 w 201"/>
                <a:gd name="T25" fmla="*/ 43 h 151"/>
                <a:gd name="T26" fmla="*/ 78 w 201"/>
                <a:gd name="T27" fmla="*/ 28 h 151"/>
                <a:gd name="T28" fmla="*/ 115 w 201"/>
                <a:gd name="T29" fmla="*/ 102 h 151"/>
                <a:gd name="T30" fmla="*/ 156 w 201"/>
                <a:gd name="T31" fmla="*/ 102 h 151"/>
                <a:gd name="T32" fmla="*/ 115 w 201"/>
                <a:gd name="T33" fmla="*/ 102 h 151"/>
                <a:gd name="T34" fmla="*/ 115 w 201"/>
                <a:gd name="T35" fmla="*/ 78 h 151"/>
                <a:gd name="T36" fmla="*/ 184 w 201"/>
                <a:gd name="T37" fmla="*/ 73 h 151"/>
                <a:gd name="T38" fmla="*/ 136 w 201"/>
                <a:gd name="T39" fmla="*/ 25 h 151"/>
                <a:gd name="T40" fmla="*/ 184 w 201"/>
                <a:gd name="T41" fmla="*/ 34 h 151"/>
                <a:gd name="T42" fmla="*/ 136 w 201"/>
                <a:gd name="T43" fmla="*/ 25 h 151"/>
                <a:gd name="T44" fmla="*/ 115 w 201"/>
                <a:gd name="T45" fmla="*/ 48 h 151"/>
                <a:gd name="T46" fmla="*/ 184 w 201"/>
                <a:gd name="T47" fmla="*/ 43 h 151"/>
                <a:gd name="T48" fmla="*/ 115 w 201"/>
                <a:gd name="T49" fmla="*/ 88 h 151"/>
                <a:gd name="T50" fmla="*/ 184 w 201"/>
                <a:gd name="T51" fmla="*/ 92 h 151"/>
                <a:gd name="T52" fmla="*/ 115 w 201"/>
                <a:gd name="T53" fmla="*/ 88 h 151"/>
                <a:gd name="T54" fmla="*/ 115 w 201"/>
                <a:gd name="T55" fmla="*/ 63 h 151"/>
                <a:gd name="T56" fmla="*/ 184 w 201"/>
                <a:gd name="T57" fmla="*/ 58 h 151"/>
                <a:gd name="T58" fmla="*/ 201 w 201"/>
                <a:gd name="T59" fmla="*/ 9 h 151"/>
                <a:gd name="T60" fmla="*/ 201 w 201"/>
                <a:gd name="T61" fmla="*/ 145 h 151"/>
                <a:gd name="T62" fmla="*/ 154 w 201"/>
                <a:gd name="T63" fmla="*/ 138 h 151"/>
                <a:gd name="T64" fmla="*/ 101 w 201"/>
                <a:gd name="T65" fmla="*/ 151 h 151"/>
                <a:gd name="T66" fmla="*/ 47 w 201"/>
                <a:gd name="T67" fmla="*/ 138 h 151"/>
                <a:gd name="T68" fmla="*/ 0 w 201"/>
                <a:gd name="T69" fmla="*/ 145 h 151"/>
                <a:gd name="T70" fmla="*/ 0 w 201"/>
                <a:gd name="T71" fmla="*/ 9 h 151"/>
                <a:gd name="T72" fmla="*/ 47 w 201"/>
                <a:gd name="T73" fmla="*/ 0 h 151"/>
                <a:gd name="T74" fmla="*/ 154 w 201"/>
                <a:gd name="T75" fmla="*/ 0 h 151"/>
                <a:gd name="T76" fmla="*/ 201 w 201"/>
                <a:gd name="T77" fmla="*/ 9 h 151"/>
                <a:gd name="T78" fmla="*/ 47 w 201"/>
                <a:gd name="T79" fmla="*/ 8 h 151"/>
                <a:gd name="T80" fmla="*/ 8 w 201"/>
                <a:gd name="T81" fmla="*/ 127 h 151"/>
                <a:gd name="T82" fmla="*/ 97 w 201"/>
                <a:gd name="T83" fmla="*/ 131 h 151"/>
                <a:gd name="T84" fmla="*/ 193 w 201"/>
                <a:gd name="T85" fmla="*/ 15 h 151"/>
                <a:gd name="T86" fmla="*/ 105 w 201"/>
                <a:gd name="T87" fmla="*/ 19 h 151"/>
                <a:gd name="T88" fmla="*/ 154 w 201"/>
                <a:gd name="T89" fmla="*/ 120 h 151"/>
                <a:gd name="T90" fmla="*/ 193 w 201"/>
                <a:gd name="T91" fmla="*/ 1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1" h="151">
                  <a:moveTo>
                    <a:pt x="61" y="71"/>
                  </a:moveTo>
                  <a:cubicBezTo>
                    <a:pt x="61" y="71"/>
                    <a:pt x="61" y="71"/>
                    <a:pt x="60" y="72"/>
                  </a:cubicBezTo>
                  <a:cubicBezTo>
                    <a:pt x="58" y="75"/>
                    <a:pt x="54" y="75"/>
                    <a:pt x="49" y="76"/>
                  </a:cubicBezTo>
                  <a:cubicBezTo>
                    <a:pt x="44" y="77"/>
                    <a:pt x="39" y="79"/>
                    <a:pt x="36" y="83"/>
                  </a:cubicBezTo>
                  <a:cubicBezTo>
                    <a:pt x="35" y="85"/>
                    <a:pt x="33" y="87"/>
                    <a:pt x="31" y="89"/>
                  </a:cubicBezTo>
                  <a:cubicBezTo>
                    <a:pt x="26" y="90"/>
                    <a:pt x="21" y="91"/>
                    <a:pt x="16" y="93"/>
                  </a:cubicBezTo>
                  <a:cubicBezTo>
                    <a:pt x="16" y="86"/>
                    <a:pt x="16" y="80"/>
                    <a:pt x="16" y="73"/>
                  </a:cubicBezTo>
                  <a:cubicBezTo>
                    <a:pt x="28" y="68"/>
                    <a:pt x="41" y="66"/>
                    <a:pt x="54" y="66"/>
                  </a:cubicBezTo>
                  <a:cubicBezTo>
                    <a:pt x="56" y="67"/>
                    <a:pt x="60" y="69"/>
                    <a:pt x="61" y="71"/>
                  </a:cubicBezTo>
                  <a:close/>
                  <a:moveTo>
                    <a:pt x="73" y="72"/>
                  </a:moveTo>
                  <a:cubicBezTo>
                    <a:pt x="76" y="78"/>
                    <a:pt x="73" y="81"/>
                    <a:pt x="67" y="83"/>
                  </a:cubicBezTo>
                  <a:cubicBezTo>
                    <a:pt x="64" y="84"/>
                    <a:pt x="64" y="86"/>
                    <a:pt x="64" y="87"/>
                  </a:cubicBezTo>
                  <a:cubicBezTo>
                    <a:pt x="72" y="88"/>
                    <a:pt x="80" y="90"/>
                    <a:pt x="88" y="93"/>
                  </a:cubicBezTo>
                  <a:cubicBezTo>
                    <a:pt x="88" y="86"/>
                    <a:pt x="88" y="80"/>
                    <a:pt x="88" y="73"/>
                  </a:cubicBezTo>
                  <a:cubicBezTo>
                    <a:pt x="82" y="71"/>
                    <a:pt x="76" y="69"/>
                    <a:pt x="70" y="68"/>
                  </a:cubicBezTo>
                  <a:cubicBezTo>
                    <a:pt x="71" y="69"/>
                    <a:pt x="73" y="70"/>
                    <a:pt x="73" y="72"/>
                  </a:cubicBezTo>
                  <a:close/>
                  <a:moveTo>
                    <a:pt x="16" y="29"/>
                  </a:moveTo>
                  <a:cubicBezTo>
                    <a:pt x="39" y="20"/>
                    <a:pt x="65" y="20"/>
                    <a:pt x="88" y="29"/>
                  </a:cubicBezTo>
                  <a:cubicBezTo>
                    <a:pt x="88" y="42"/>
                    <a:pt x="88" y="55"/>
                    <a:pt x="88" y="68"/>
                  </a:cubicBezTo>
                  <a:cubicBezTo>
                    <a:pt x="82" y="59"/>
                    <a:pt x="75" y="50"/>
                    <a:pt x="69" y="42"/>
                  </a:cubicBezTo>
                  <a:cubicBezTo>
                    <a:pt x="64" y="46"/>
                    <a:pt x="60" y="50"/>
                    <a:pt x="55" y="54"/>
                  </a:cubicBezTo>
                  <a:cubicBezTo>
                    <a:pt x="50" y="49"/>
                    <a:pt x="44" y="43"/>
                    <a:pt x="39" y="39"/>
                  </a:cubicBezTo>
                  <a:cubicBezTo>
                    <a:pt x="31" y="48"/>
                    <a:pt x="23" y="57"/>
                    <a:pt x="16" y="68"/>
                  </a:cubicBezTo>
                  <a:cubicBezTo>
                    <a:pt x="16" y="55"/>
                    <a:pt x="16" y="42"/>
                    <a:pt x="16" y="29"/>
                  </a:cubicBezTo>
                  <a:close/>
                  <a:moveTo>
                    <a:pt x="70" y="34"/>
                  </a:moveTo>
                  <a:cubicBezTo>
                    <a:pt x="70" y="38"/>
                    <a:pt x="74" y="42"/>
                    <a:pt x="78" y="43"/>
                  </a:cubicBezTo>
                  <a:cubicBezTo>
                    <a:pt x="82" y="44"/>
                    <a:pt x="85" y="42"/>
                    <a:pt x="85" y="38"/>
                  </a:cubicBezTo>
                  <a:cubicBezTo>
                    <a:pt x="85" y="34"/>
                    <a:pt x="82" y="29"/>
                    <a:pt x="78" y="28"/>
                  </a:cubicBezTo>
                  <a:cubicBezTo>
                    <a:pt x="74" y="27"/>
                    <a:pt x="70" y="30"/>
                    <a:pt x="70" y="34"/>
                  </a:cubicBezTo>
                  <a:close/>
                  <a:moveTo>
                    <a:pt x="115" y="102"/>
                  </a:moveTo>
                  <a:cubicBezTo>
                    <a:pt x="115" y="107"/>
                    <a:pt x="115" y="107"/>
                    <a:pt x="115" y="107"/>
                  </a:cubicBezTo>
                  <a:cubicBezTo>
                    <a:pt x="128" y="103"/>
                    <a:pt x="142" y="102"/>
                    <a:pt x="156" y="102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42" y="97"/>
                    <a:pt x="128" y="99"/>
                    <a:pt x="115" y="102"/>
                  </a:cubicBezTo>
                  <a:close/>
                  <a:moveTo>
                    <a:pt x="115" y="73"/>
                  </a:moveTo>
                  <a:cubicBezTo>
                    <a:pt x="115" y="78"/>
                    <a:pt x="115" y="78"/>
                    <a:pt x="115" y="78"/>
                  </a:cubicBezTo>
                  <a:cubicBezTo>
                    <a:pt x="137" y="71"/>
                    <a:pt x="162" y="71"/>
                    <a:pt x="184" y="78"/>
                  </a:cubicBezTo>
                  <a:cubicBezTo>
                    <a:pt x="184" y="73"/>
                    <a:pt x="184" y="73"/>
                    <a:pt x="184" y="73"/>
                  </a:cubicBezTo>
                  <a:cubicBezTo>
                    <a:pt x="161" y="67"/>
                    <a:pt x="137" y="67"/>
                    <a:pt x="115" y="73"/>
                  </a:cubicBezTo>
                  <a:close/>
                  <a:moveTo>
                    <a:pt x="136" y="25"/>
                  </a:moveTo>
                  <a:cubicBezTo>
                    <a:pt x="136" y="30"/>
                    <a:pt x="136" y="30"/>
                    <a:pt x="136" y="30"/>
                  </a:cubicBezTo>
                  <a:cubicBezTo>
                    <a:pt x="152" y="28"/>
                    <a:pt x="168" y="29"/>
                    <a:pt x="184" y="34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68" y="24"/>
                    <a:pt x="152" y="23"/>
                    <a:pt x="136" y="25"/>
                  </a:cubicBezTo>
                  <a:close/>
                  <a:moveTo>
                    <a:pt x="115" y="43"/>
                  </a:moveTo>
                  <a:cubicBezTo>
                    <a:pt x="115" y="48"/>
                    <a:pt x="115" y="48"/>
                    <a:pt x="115" y="48"/>
                  </a:cubicBezTo>
                  <a:cubicBezTo>
                    <a:pt x="137" y="42"/>
                    <a:pt x="162" y="42"/>
                    <a:pt x="184" y="48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161" y="37"/>
                    <a:pt x="137" y="37"/>
                    <a:pt x="115" y="43"/>
                  </a:cubicBezTo>
                  <a:close/>
                  <a:moveTo>
                    <a:pt x="115" y="88"/>
                  </a:moveTo>
                  <a:cubicBezTo>
                    <a:pt x="115" y="92"/>
                    <a:pt x="115" y="92"/>
                    <a:pt x="115" y="92"/>
                  </a:cubicBezTo>
                  <a:cubicBezTo>
                    <a:pt x="137" y="86"/>
                    <a:pt x="162" y="86"/>
                    <a:pt x="184" y="92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61" y="81"/>
                    <a:pt x="137" y="81"/>
                    <a:pt x="115" y="88"/>
                  </a:cubicBezTo>
                  <a:close/>
                  <a:moveTo>
                    <a:pt x="115" y="58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37" y="57"/>
                    <a:pt x="162" y="57"/>
                    <a:pt x="184" y="63"/>
                  </a:cubicBezTo>
                  <a:cubicBezTo>
                    <a:pt x="184" y="58"/>
                    <a:pt x="184" y="58"/>
                    <a:pt x="184" y="58"/>
                  </a:cubicBezTo>
                  <a:cubicBezTo>
                    <a:pt x="161" y="52"/>
                    <a:pt x="137" y="52"/>
                    <a:pt x="115" y="58"/>
                  </a:cubicBezTo>
                  <a:close/>
                  <a:moveTo>
                    <a:pt x="201" y="9"/>
                  </a:moveTo>
                  <a:cubicBezTo>
                    <a:pt x="201" y="136"/>
                    <a:pt x="201" y="136"/>
                    <a:pt x="201" y="136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199" y="146"/>
                    <a:pt x="197" y="147"/>
                    <a:pt x="195" y="146"/>
                  </a:cubicBezTo>
                  <a:cubicBezTo>
                    <a:pt x="182" y="141"/>
                    <a:pt x="168" y="138"/>
                    <a:pt x="154" y="138"/>
                  </a:cubicBezTo>
                  <a:cubicBezTo>
                    <a:pt x="136" y="138"/>
                    <a:pt x="119" y="143"/>
                    <a:pt x="103" y="150"/>
                  </a:cubicBezTo>
                  <a:cubicBezTo>
                    <a:pt x="102" y="151"/>
                    <a:pt x="102" y="151"/>
                    <a:pt x="101" y="151"/>
                  </a:cubicBezTo>
                  <a:cubicBezTo>
                    <a:pt x="100" y="151"/>
                    <a:pt x="99" y="151"/>
                    <a:pt x="98" y="150"/>
                  </a:cubicBezTo>
                  <a:cubicBezTo>
                    <a:pt x="83" y="143"/>
                    <a:pt x="65" y="138"/>
                    <a:pt x="47" y="138"/>
                  </a:cubicBezTo>
                  <a:cubicBezTo>
                    <a:pt x="33" y="138"/>
                    <a:pt x="19" y="141"/>
                    <a:pt x="7" y="146"/>
                  </a:cubicBezTo>
                  <a:cubicBezTo>
                    <a:pt x="4" y="147"/>
                    <a:pt x="2" y="146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7" y="3"/>
                    <a:pt x="32" y="0"/>
                    <a:pt x="47" y="0"/>
                  </a:cubicBezTo>
                  <a:cubicBezTo>
                    <a:pt x="66" y="0"/>
                    <a:pt x="84" y="4"/>
                    <a:pt x="101" y="12"/>
                  </a:cubicBezTo>
                  <a:cubicBezTo>
                    <a:pt x="117" y="4"/>
                    <a:pt x="135" y="0"/>
                    <a:pt x="154" y="0"/>
                  </a:cubicBezTo>
                  <a:cubicBezTo>
                    <a:pt x="169" y="0"/>
                    <a:pt x="184" y="3"/>
                    <a:pt x="198" y="8"/>
                  </a:cubicBezTo>
                  <a:lnTo>
                    <a:pt x="201" y="9"/>
                  </a:lnTo>
                  <a:close/>
                  <a:moveTo>
                    <a:pt x="97" y="19"/>
                  </a:moveTo>
                  <a:cubicBezTo>
                    <a:pt x="82" y="12"/>
                    <a:pt x="65" y="8"/>
                    <a:pt x="47" y="8"/>
                  </a:cubicBezTo>
                  <a:cubicBezTo>
                    <a:pt x="34" y="8"/>
                    <a:pt x="21" y="10"/>
                    <a:pt x="8" y="15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21" y="123"/>
                    <a:pt x="34" y="120"/>
                    <a:pt x="47" y="120"/>
                  </a:cubicBezTo>
                  <a:cubicBezTo>
                    <a:pt x="64" y="120"/>
                    <a:pt x="81" y="124"/>
                    <a:pt x="97" y="131"/>
                  </a:cubicBezTo>
                  <a:lnTo>
                    <a:pt x="97" y="19"/>
                  </a:lnTo>
                  <a:close/>
                  <a:moveTo>
                    <a:pt x="193" y="15"/>
                  </a:moveTo>
                  <a:cubicBezTo>
                    <a:pt x="180" y="10"/>
                    <a:pt x="167" y="8"/>
                    <a:pt x="154" y="8"/>
                  </a:cubicBezTo>
                  <a:cubicBezTo>
                    <a:pt x="137" y="8"/>
                    <a:pt x="120" y="12"/>
                    <a:pt x="105" y="19"/>
                  </a:cubicBezTo>
                  <a:cubicBezTo>
                    <a:pt x="105" y="131"/>
                    <a:pt x="105" y="131"/>
                    <a:pt x="105" y="131"/>
                  </a:cubicBezTo>
                  <a:cubicBezTo>
                    <a:pt x="120" y="124"/>
                    <a:pt x="137" y="120"/>
                    <a:pt x="154" y="120"/>
                  </a:cubicBezTo>
                  <a:cubicBezTo>
                    <a:pt x="167" y="120"/>
                    <a:pt x="180" y="123"/>
                    <a:pt x="193" y="127"/>
                  </a:cubicBezTo>
                  <a:lnTo>
                    <a:pt x="193" y="15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92" name="Freeform 49"/>
            <p:cNvSpPr>
              <a:spLocks noEditPoints="1"/>
            </p:cNvSpPr>
            <p:nvPr/>
          </p:nvSpPr>
          <p:spPr bwMode="auto">
            <a:xfrm>
              <a:off x="8787358" y="5116257"/>
              <a:ext cx="743453" cy="772229"/>
            </a:xfrm>
            <a:custGeom>
              <a:avLst/>
              <a:gdLst>
                <a:gd name="T0" fmla="*/ 38 w 194"/>
                <a:gd name="T1" fmla="*/ 132 h 201"/>
                <a:gd name="T2" fmla="*/ 100 w 194"/>
                <a:gd name="T3" fmla="*/ 132 h 201"/>
                <a:gd name="T4" fmla="*/ 69 w 194"/>
                <a:gd name="T5" fmla="*/ 153 h 201"/>
                <a:gd name="T6" fmla="*/ 69 w 194"/>
                <a:gd name="T7" fmla="*/ 111 h 201"/>
                <a:gd name="T8" fmla="*/ 69 w 194"/>
                <a:gd name="T9" fmla="*/ 153 h 201"/>
                <a:gd name="T10" fmla="*/ 131 w 194"/>
                <a:gd name="T11" fmla="*/ 96 h 201"/>
                <a:gd name="T12" fmla="*/ 105 w 194"/>
                <a:gd name="T13" fmla="*/ 71 h 201"/>
                <a:gd name="T14" fmla="*/ 69 w 194"/>
                <a:gd name="T15" fmla="*/ 76 h 201"/>
                <a:gd name="T16" fmla="*/ 33 w 194"/>
                <a:gd name="T17" fmla="*/ 71 h 201"/>
                <a:gd name="T18" fmla="*/ 7 w 194"/>
                <a:gd name="T19" fmla="*/ 96 h 201"/>
                <a:gd name="T20" fmla="*/ 13 w 194"/>
                <a:gd name="T21" fmla="*/ 132 h 201"/>
                <a:gd name="T22" fmla="*/ 7 w 194"/>
                <a:gd name="T23" fmla="*/ 168 h 201"/>
                <a:gd name="T24" fmla="*/ 33 w 194"/>
                <a:gd name="T25" fmla="*/ 194 h 201"/>
                <a:gd name="T26" fmla="*/ 69 w 194"/>
                <a:gd name="T27" fmla="*/ 188 h 201"/>
                <a:gd name="T28" fmla="*/ 105 w 194"/>
                <a:gd name="T29" fmla="*/ 194 h 201"/>
                <a:gd name="T30" fmla="*/ 131 w 194"/>
                <a:gd name="T31" fmla="*/ 168 h 201"/>
                <a:gd name="T32" fmla="*/ 125 w 194"/>
                <a:gd name="T33" fmla="*/ 132 h 201"/>
                <a:gd name="T34" fmla="*/ 69 w 194"/>
                <a:gd name="T35" fmla="*/ 167 h 201"/>
                <a:gd name="T36" fmla="*/ 69 w 194"/>
                <a:gd name="T37" fmla="*/ 98 h 201"/>
                <a:gd name="T38" fmla="*/ 69 w 194"/>
                <a:gd name="T39" fmla="*/ 167 h 201"/>
                <a:gd name="T40" fmla="*/ 194 w 194"/>
                <a:gd name="T41" fmla="*/ 29 h 201"/>
                <a:gd name="T42" fmla="*/ 177 w 194"/>
                <a:gd name="T43" fmla="*/ 17 h 201"/>
                <a:gd name="T44" fmla="*/ 165 w 194"/>
                <a:gd name="T45" fmla="*/ 0 h 201"/>
                <a:gd name="T46" fmla="*/ 144 w 194"/>
                <a:gd name="T47" fmla="*/ 0 h 201"/>
                <a:gd name="T48" fmla="*/ 131 w 194"/>
                <a:gd name="T49" fmla="*/ 17 h 201"/>
                <a:gd name="T50" fmla="*/ 114 w 194"/>
                <a:gd name="T51" fmla="*/ 29 h 201"/>
                <a:gd name="T52" fmla="*/ 114 w 194"/>
                <a:gd name="T53" fmla="*/ 50 h 201"/>
                <a:gd name="T54" fmla="*/ 131 w 194"/>
                <a:gd name="T55" fmla="*/ 63 h 201"/>
                <a:gd name="T56" fmla="*/ 144 w 194"/>
                <a:gd name="T57" fmla="*/ 80 h 201"/>
                <a:gd name="T58" fmla="*/ 165 w 194"/>
                <a:gd name="T59" fmla="*/ 80 h 201"/>
                <a:gd name="T60" fmla="*/ 177 w 194"/>
                <a:gd name="T61" fmla="*/ 63 h 201"/>
                <a:gd name="T62" fmla="*/ 194 w 194"/>
                <a:gd name="T63" fmla="*/ 50 h 201"/>
                <a:gd name="T64" fmla="*/ 154 w 194"/>
                <a:gd name="T65" fmla="*/ 57 h 201"/>
                <a:gd name="T66" fmla="*/ 154 w 194"/>
                <a:gd name="T67" fmla="*/ 23 h 201"/>
                <a:gd name="T68" fmla="*/ 154 w 194"/>
                <a:gd name="T69" fmla="*/ 5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4" h="201">
                  <a:moveTo>
                    <a:pt x="69" y="101"/>
                  </a:moveTo>
                  <a:cubicBezTo>
                    <a:pt x="52" y="101"/>
                    <a:pt x="38" y="115"/>
                    <a:pt x="38" y="132"/>
                  </a:cubicBezTo>
                  <a:cubicBezTo>
                    <a:pt x="38" y="149"/>
                    <a:pt x="52" y="163"/>
                    <a:pt x="69" y="163"/>
                  </a:cubicBezTo>
                  <a:cubicBezTo>
                    <a:pt x="86" y="163"/>
                    <a:pt x="100" y="149"/>
                    <a:pt x="100" y="132"/>
                  </a:cubicBezTo>
                  <a:cubicBezTo>
                    <a:pt x="100" y="115"/>
                    <a:pt x="86" y="101"/>
                    <a:pt x="69" y="101"/>
                  </a:cubicBezTo>
                  <a:moveTo>
                    <a:pt x="69" y="153"/>
                  </a:moveTo>
                  <a:cubicBezTo>
                    <a:pt x="57" y="153"/>
                    <a:pt x="48" y="144"/>
                    <a:pt x="48" y="132"/>
                  </a:cubicBezTo>
                  <a:cubicBezTo>
                    <a:pt x="48" y="121"/>
                    <a:pt x="57" y="111"/>
                    <a:pt x="69" y="111"/>
                  </a:cubicBezTo>
                  <a:cubicBezTo>
                    <a:pt x="80" y="111"/>
                    <a:pt x="90" y="121"/>
                    <a:pt x="90" y="132"/>
                  </a:cubicBezTo>
                  <a:cubicBezTo>
                    <a:pt x="90" y="144"/>
                    <a:pt x="80" y="153"/>
                    <a:pt x="69" y="153"/>
                  </a:cubicBezTo>
                  <a:moveTo>
                    <a:pt x="138" y="114"/>
                  </a:moveTo>
                  <a:cubicBezTo>
                    <a:pt x="136" y="108"/>
                    <a:pt x="134" y="102"/>
                    <a:pt x="131" y="96"/>
                  </a:cubicBezTo>
                  <a:cubicBezTo>
                    <a:pt x="123" y="100"/>
                    <a:pt x="115" y="99"/>
                    <a:pt x="109" y="93"/>
                  </a:cubicBezTo>
                  <a:cubicBezTo>
                    <a:pt x="103" y="87"/>
                    <a:pt x="101" y="78"/>
                    <a:pt x="105" y="71"/>
                  </a:cubicBezTo>
                  <a:cubicBezTo>
                    <a:pt x="99" y="67"/>
                    <a:pt x="93" y="65"/>
                    <a:pt x="87" y="63"/>
                  </a:cubicBezTo>
                  <a:cubicBezTo>
                    <a:pt x="85" y="71"/>
                    <a:pt x="77" y="76"/>
                    <a:pt x="69" y="76"/>
                  </a:cubicBezTo>
                  <a:cubicBezTo>
                    <a:pt x="60" y="76"/>
                    <a:pt x="53" y="71"/>
                    <a:pt x="50" y="63"/>
                  </a:cubicBezTo>
                  <a:cubicBezTo>
                    <a:pt x="44" y="65"/>
                    <a:pt x="38" y="67"/>
                    <a:pt x="33" y="71"/>
                  </a:cubicBezTo>
                  <a:cubicBezTo>
                    <a:pt x="36" y="78"/>
                    <a:pt x="35" y="87"/>
                    <a:pt x="29" y="93"/>
                  </a:cubicBezTo>
                  <a:cubicBezTo>
                    <a:pt x="23" y="99"/>
                    <a:pt x="14" y="100"/>
                    <a:pt x="7" y="96"/>
                  </a:cubicBezTo>
                  <a:cubicBezTo>
                    <a:pt x="4" y="102"/>
                    <a:pt x="1" y="108"/>
                    <a:pt x="0" y="114"/>
                  </a:cubicBezTo>
                  <a:cubicBezTo>
                    <a:pt x="7" y="117"/>
                    <a:pt x="13" y="124"/>
                    <a:pt x="13" y="132"/>
                  </a:cubicBezTo>
                  <a:cubicBezTo>
                    <a:pt x="13" y="141"/>
                    <a:pt x="7" y="148"/>
                    <a:pt x="0" y="151"/>
                  </a:cubicBezTo>
                  <a:cubicBezTo>
                    <a:pt x="1" y="157"/>
                    <a:pt x="4" y="163"/>
                    <a:pt x="7" y="168"/>
                  </a:cubicBezTo>
                  <a:cubicBezTo>
                    <a:pt x="14" y="165"/>
                    <a:pt x="23" y="166"/>
                    <a:pt x="29" y="172"/>
                  </a:cubicBezTo>
                  <a:cubicBezTo>
                    <a:pt x="35" y="178"/>
                    <a:pt x="36" y="187"/>
                    <a:pt x="33" y="194"/>
                  </a:cubicBezTo>
                  <a:cubicBezTo>
                    <a:pt x="38" y="197"/>
                    <a:pt x="44" y="200"/>
                    <a:pt x="50" y="201"/>
                  </a:cubicBezTo>
                  <a:cubicBezTo>
                    <a:pt x="53" y="194"/>
                    <a:pt x="60" y="188"/>
                    <a:pt x="69" y="188"/>
                  </a:cubicBezTo>
                  <a:cubicBezTo>
                    <a:pt x="77" y="188"/>
                    <a:pt x="85" y="194"/>
                    <a:pt x="87" y="201"/>
                  </a:cubicBezTo>
                  <a:cubicBezTo>
                    <a:pt x="93" y="200"/>
                    <a:pt x="99" y="197"/>
                    <a:pt x="105" y="194"/>
                  </a:cubicBezTo>
                  <a:cubicBezTo>
                    <a:pt x="101" y="187"/>
                    <a:pt x="103" y="178"/>
                    <a:pt x="109" y="172"/>
                  </a:cubicBezTo>
                  <a:cubicBezTo>
                    <a:pt x="115" y="166"/>
                    <a:pt x="123" y="165"/>
                    <a:pt x="131" y="168"/>
                  </a:cubicBezTo>
                  <a:cubicBezTo>
                    <a:pt x="134" y="163"/>
                    <a:pt x="136" y="157"/>
                    <a:pt x="138" y="151"/>
                  </a:cubicBezTo>
                  <a:cubicBezTo>
                    <a:pt x="130" y="148"/>
                    <a:pt x="125" y="141"/>
                    <a:pt x="125" y="132"/>
                  </a:cubicBezTo>
                  <a:cubicBezTo>
                    <a:pt x="125" y="124"/>
                    <a:pt x="130" y="117"/>
                    <a:pt x="138" y="114"/>
                  </a:cubicBezTo>
                  <a:moveTo>
                    <a:pt x="69" y="167"/>
                  </a:moveTo>
                  <a:cubicBezTo>
                    <a:pt x="50" y="167"/>
                    <a:pt x="34" y="151"/>
                    <a:pt x="34" y="132"/>
                  </a:cubicBezTo>
                  <a:cubicBezTo>
                    <a:pt x="34" y="113"/>
                    <a:pt x="50" y="98"/>
                    <a:pt x="69" y="98"/>
                  </a:cubicBezTo>
                  <a:cubicBezTo>
                    <a:pt x="88" y="98"/>
                    <a:pt x="103" y="113"/>
                    <a:pt x="103" y="132"/>
                  </a:cubicBezTo>
                  <a:cubicBezTo>
                    <a:pt x="103" y="151"/>
                    <a:pt x="88" y="167"/>
                    <a:pt x="69" y="167"/>
                  </a:cubicBezTo>
                  <a:moveTo>
                    <a:pt x="187" y="40"/>
                  </a:moveTo>
                  <a:cubicBezTo>
                    <a:pt x="187" y="35"/>
                    <a:pt x="190" y="31"/>
                    <a:pt x="194" y="29"/>
                  </a:cubicBezTo>
                  <a:cubicBezTo>
                    <a:pt x="193" y="26"/>
                    <a:pt x="192" y="22"/>
                    <a:pt x="190" y="19"/>
                  </a:cubicBezTo>
                  <a:cubicBezTo>
                    <a:pt x="186" y="21"/>
                    <a:pt x="181" y="20"/>
                    <a:pt x="177" y="17"/>
                  </a:cubicBezTo>
                  <a:cubicBezTo>
                    <a:pt x="174" y="13"/>
                    <a:pt x="173" y="8"/>
                    <a:pt x="175" y="4"/>
                  </a:cubicBezTo>
                  <a:cubicBezTo>
                    <a:pt x="172" y="2"/>
                    <a:pt x="169" y="1"/>
                    <a:pt x="165" y="0"/>
                  </a:cubicBezTo>
                  <a:cubicBezTo>
                    <a:pt x="163" y="4"/>
                    <a:pt x="159" y="7"/>
                    <a:pt x="154" y="7"/>
                  </a:cubicBezTo>
                  <a:cubicBezTo>
                    <a:pt x="150" y="7"/>
                    <a:pt x="145" y="4"/>
                    <a:pt x="144" y="0"/>
                  </a:cubicBezTo>
                  <a:cubicBezTo>
                    <a:pt x="140" y="1"/>
                    <a:pt x="137" y="2"/>
                    <a:pt x="134" y="4"/>
                  </a:cubicBezTo>
                  <a:cubicBezTo>
                    <a:pt x="136" y="8"/>
                    <a:pt x="135" y="13"/>
                    <a:pt x="131" y="17"/>
                  </a:cubicBezTo>
                  <a:cubicBezTo>
                    <a:pt x="128" y="20"/>
                    <a:pt x="123" y="21"/>
                    <a:pt x="119" y="19"/>
                  </a:cubicBezTo>
                  <a:cubicBezTo>
                    <a:pt x="117" y="22"/>
                    <a:pt x="115" y="26"/>
                    <a:pt x="114" y="29"/>
                  </a:cubicBezTo>
                  <a:cubicBezTo>
                    <a:pt x="119" y="31"/>
                    <a:pt x="122" y="35"/>
                    <a:pt x="122" y="40"/>
                  </a:cubicBezTo>
                  <a:cubicBezTo>
                    <a:pt x="122" y="45"/>
                    <a:pt x="119" y="49"/>
                    <a:pt x="114" y="50"/>
                  </a:cubicBezTo>
                  <a:cubicBezTo>
                    <a:pt x="115" y="54"/>
                    <a:pt x="117" y="57"/>
                    <a:pt x="119" y="60"/>
                  </a:cubicBezTo>
                  <a:cubicBezTo>
                    <a:pt x="123" y="58"/>
                    <a:pt x="128" y="59"/>
                    <a:pt x="131" y="63"/>
                  </a:cubicBezTo>
                  <a:cubicBezTo>
                    <a:pt x="135" y="66"/>
                    <a:pt x="136" y="71"/>
                    <a:pt x="134" y="75"/>
                  </a:cubicBezTo>
                  <a:cubicBezTo>
                    <a:pt x="137" y="77"/>
                    <a:pt x="140" y="79"/>
                    <a:pt x="144" y="80"/>
                  </a:cubicBezTo>
                  <a:cubicBezTo>
                    <a:pt x="145" y="75"/>
                    <a:pt x="150" y="72"/>
                    <a:pt x="154" y="72"/>
                  </a:cubicBezTo>
                  <a:cubicBezTo>
                    <a:pt x="159" y="72"/>
                    <a:pt x="163" y="75"/>
                    <a:pt x="165" y="80"/>
                  </a:cubicBezTo>
                  <a:cubicBezTo>
                    <a:pt x="169" y="79"/>
                    <a:pt x="172" y="77"/>
                    <a:pt x="175" y="75"/>
                  </a:cubicBezTo>
                  <a:cubicBezTo>
                    <a:pt x="173" y="71"/>
                    <a:pt x="174" y="66"/>
                    <a:pt x="177" y="63"/>
                  </a:cubicBezTo>
                  <a:cubicBezTo>
                    <a:pt x="181" y="59"/>
                    <a:pt x="186" y="58"/>
                    <a:pt x="190" y="60"/>
                  </a:cubicBezTo>
                  <a:cubicBezTo>
                    <a:pt x="192" y="57"/>
                    <a:pt x="193" y="54"/>
                    <a:pt x="194" y="50"/>
                  </a:cubicBezTo>
                  <a:cubicBezTo>
                    <a:pt x="190" y="49"/>
                    <a:pt x="187" y="45"/>
                    <a:pt x="187" y="40"/>
                  </a:cubicBezTo>
                  <a:moveTo>
                    <a:pt x="154" y="57"/>
                  </a:moveTo>
                  <a:cubicBezTo>
                    <a:pt x="145" y="57"/>
                    <a:pt x="137" y="49"/>
                    <a:pt x="137" y="40"/>
                  </a:cubicBezTo>
                  <a:cubicBezTo>
                    <a:pt x="137" y="30"/>
                    <a:pt x="145" y="23"/>
                    <a:pt x="154" y="23"/>
                  </a:cubicBezTo>
                  <a:cubicBezTo>
                    <a:pt x="164" y="23"/>
                    <a:pt x="172" y="30"/>
                    <a:pt x="172" y="40"/>
                  </a:cubicBezTo>
                  <a:cubicBezTo>
                    <a:pt x="172" y="49"/>
                    <a:pt x="164" y="57"/>
                    <a:pt x="154" y="57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93" name="Freeform 53"/>
            <p:cNvSpPr>
              <a:spLocks noEditPoints="1"/>
            </p:cNvSpPr>
            <p:nvPr/>
          </p:nvSpPr>
          <p:spPr bwMode="auto">
            <a:xfrm>
              <a:off x="8169532" y="2480021"/>
              <a:ext cx="381281" cy="324513"/>
            </a:xfrm>
            <a:custGeom>
              <a:avLst/>
              <a:gdLst>
                <a:gd name="T0" fmla="*/ 450 w 450"/>
                <a:gd name="T1" fmla="*/ 0 h 383"/>
                <a:gd name="T2" fmla="*/ 337 w 450"/>
                <a:gd name="T3" fmla="*/ 383 h 383"/>
                <a:gd name="T4" fmla="*/ 149 w 450"/>
                <a:gd name="T5" fmla="*/ 248 h 383"/>
                <a:gd name="T6" fmla="*/ 450 w 450"/>
                <a:gd name="T7" fmla="*/ 0 h 383"/>
                <a:gd name="T8" fmla="*/ 128 w 450"/>
                <a:gd name="T9" fmla="*/ 231 h 383"/>
                <a:gd name="T10" fmla="*/ 450 w 450"/>
                <a:gd name="T11" fmla="*/ 0 h 383"/>
                <a:gd name="T12" fmla="*/ 0 w 450"/>
                <a:gd name="T13" fmla="*/ 139 h 383"/>
                <a:gd name="T14" fmla="*/ 128 w 450"/>
                <a:gd name="T15" fmla="*/ 231 h 383"/>
                <a:gd name="T16" fmla="*/ 149 w 450"/>
                <a:gd name="T17" fmla="*/ 366 h 383"/>
                <a:gd name="T18" fmla="*/ 202 w 450"/>
                <a:gd name="T19" fmla="*/ 306 h 383"/>
                <a:gd name="T20" fmla="*/ 149 w 450"/>
                <a:gd name="T21" fmla="*/ 269 h 383"/>
                <a:gd name="T22" fmla="*/ 149 w 450"/>
                <a:gd name="T23" fmla="*/ 366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0" h="383">
                  <a:moveTo>
                    <a:pt x="450" y="0"/>
                  </a:moveTo>
                  <a:lnTo>
                    <a:pt x="337" y="383"/>
                  </a:lnTo>
                  <a:lnTo>
                    <a:pt x="149" y="248"/>
                  </a:lnTo>
                  <a:lnTo>
                    <a:pt x="450" y="0"/>
                  </a:lnTo>
                  <a:close/>
                  <a:moveTo>
                    <a:pt x="128" y="231"/>
                  </a:moveTo>
                  <a:lnTo>
                    <a:pt x="450" y="0"/>
                  </a:lnTo>
                  <a:lnTo>
                    <a:pt x="0" y="139"/>
                  </a:lnTo>
                  <a:lnTo>
                    <a:pt x="128" y="231"/>
                  </a:lnTo>
                  <a:close/>
                  <a:moveTo>
                    <a:pt x="149" y="366"/>
                  </a:moveTo>
                  <a:lnTo>
                    <a:pt x="202" y="306"/>
                  </a:lnTo>
                  <a:lnTo>
                    <a:pt x="149" y="269"/>
                  </a:lnTo>
                  <a:lnTo>
                    <a:pt x="149" y="366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96" name="Freeform 10"/>
            <p:cNvSpPr>
              <a:spLocks noEditPoints="1"/>
            </p:cNvSpPr>
            <p:nvPr/>
          </p:nvSpPr>
          <p:spPr bwMode="auto">
            <a:xfrm>
              <a:off x="8064895" y="1371724"/>
              <a:ext cx="657668" cy="501868"/>
            </a:xfrm>
            <a:custGeom>
              <a:avLst/>
              <a:gdLst>
                <a:gd name="T0" fmla="*/ 60 w 201"/>
                <a:gd name="T1" fmla="*/ 72 h 151"/>
                <a:gd name="T2" fmla="*/ 36 w 201"/>
                <a:gd name="T3" fmla="*/ 83 h 151"/>
                <a:gd name="T4" fmla="*/ 16 w 201"/>
                <a:gd name="T5" fmla="*/ 93 h 151"/>
                <a:gd name="T6" fmla="*/ 54 w 201"/>
                <a:gd name="T7" fmla="*/ 66 h 151"/>
                <a:gd name="T8" fmla="*/ 73 w 201"/>
                <a:gd name="T9" fmla="*/ 72 h 151"/>
                <a:gd name="T10" fmla="*/ 64 w 201"/>
                <a:gd name="T11" fmla="*/ 87 h 151"/>
                <a:gd name="T12" fmla="*/ 88 w 201"/>
                <a:gd name="T13" fmla="*/ 73 h 151"/>
                <a:gd name="T14" fmla="*/ 73 w 201"/>
                <a:gd name="T15" fmla="*/ 72 h 151"/>
                <a:gd name="T16" fmla="*/ 88 w 201"/>
                <a:gd name="T17" fmla="*/ 29 h 151"/>
                <a:gd name="T18" fmla="*/ 69 w 201"/>
                <a:gd name="T19" fmla="*/ 42 h 151"/>
                <a:gd name="T20" fmla="*/ 39 w 201"/>
                <a:gd name="T21" fmla="*/ 39 h 151"/>
                <a:gd name="T22" fmla="*/ 16 w 201"/>
                <a:gd name="T23" fmla="*/ 29 h 151"/>
                <a:gd name="T24" fmla="*/ 78 w 201"/>
                <a:gd name="T25" fmla="*/ 43 h 151"/>
                <a:gd name="T26" fmla="*/ 78 w 201"/>
                <a:gd name="T27" fmla="*/ 28 h 151"/>
                <a:gd name="T28" fmla="*/ 115 w 201"/>
                <a:gd name="T29" fmla="*/ 102 h 151"/>
                <a:gd name="T30" fmla="*/ 156 w 201"/>
                <a:gd name="T31" fmla="*/ 102 h 151"/>
                <a:gd name="T32" fmla="*/ 115 w 201"/>
                <a:gd name="T33" fmla="*/ 102 h 151"/>
                <a:gd name="T34" fmla="*/ 115 w 201"/>
                <a:gd name="T35" fmla="*/ 78 h 151"/>
                <a:gd name="T36" fmla="*/ 184 w 201"/>
                <a:gd name="T37" fmla="*/ 73 h 151"/>
                <a:gd name="T38" fmla="*/ 136 w 201"/>
                <a:gd name="T39" fmla="*/ 25 h 151"/>
                <a:gd name="T40" fmla="*/ 184 w 201"/>
                <a:gd name="T41" fmla="*/ 34 h 151"/>
                <a:gd name="T42" fmla="*/ 136 w 201"/>
                <a:gd name="T43" fmla="*/ 25 h 151"/>
                <a:gd name="T44" fmla="*/ 115 w 201"/>
                <a:gd name="T45" fmla="*/ 48 h 151"/>
                <a:gd name="T46" fmla="*/ 184 w 201"/>
                <a:gd name="T47" fmla="*/ 43 h 151"/>
                <a:gd name="T48" fmla="*/ 115 w 201"/>
                <a:gd name="T49" fmla="*/ 88 h 151"/>
                <a:gd name="T50" fmla="*/ 184 w 201"/>
                <a:gd name="T51" fmla="*/ 92 h 151"/>
                <a:gd name="T52" fmla="*/ 115 w 201"/>
                <a:gd name="T53" fmla="*/ 88 h 151"/>
                <a:gd name="T54" fmla="*/ 115 w 201"/>
                <a:gd name="T55" fmla="*/ 63 h 151"/>
                <a:gd name="T56" fmla="*/ 184 w 201"/>
                <a:gd name="T57" fmla="*/ 58 h 151"/>
                <a:gd name="T58" fmla="*/ 201 w 201"/>
                <a:gd name="T59" fmla="*/ 9 h 151"/>
                <a:gd name="T60" fmla="*/ 201 w 201"/>
                <a:gd name="T61" fmla="*/ 145 h 151"/>
                <a:gd name="T62" fmla="*/ 154 w 201"/>
                <a:gd name="T63" fmla="*/ 138 h 151"/>
                <a:gd name="T64" fmla="*/ 101 w 201"/>
                <a:gd name="T65" fmla="*/ 151 h 151"/>
                <a:gd name="T66" fmla="*/ 47 w 201"/>
                <a:gd name="T67" fmla="*/ 138 h 151"/>
                <a:gd name="T68" fmla="*/ 0 w 201"/>
                <a:gd name="T69" fmla="*/ 145 h 151"/>
                <a:gd name="T70" fmla="*/ 0 w 201"/>
                <a:gd name="T71" fmla="*/ 9 h 151"/>
                <a:gd name="T72" fmla="*/ 47 w 201"/>
                <a:gd name="T73" fmla="*/ 0 h 151"/>
                <a:gd name="T74" fmla="*/ 154 w 201"/>
                <a:gd name="T75" fmla="*/ 0 h 151"/>
                <a:gd name="T76" fmla="*/ 201 w 201"/>
                <a:gd name="T77" fmla="*/ 9 h 151"/>
                <a:gd name="T78" fmla="*/ 47 w 201"/>
                <a:gd name="T79" fmla="*/ 8 h 151"/>
                <a:gd name="T80" fmla="*/ 8 w 201"/>
                <a:gd name="T81" fmla="*/ 127 h 151"/>
                <a:gd name="T82" fmla="*/ 97 w 201"/>
                <a:gd name="T83" fmla="*/ 131 h 151"/>
                <a:gd name="T84" fmla="*/ 193 w 201"/>
                <a:gd name="T85" fmla="*/ 15 h 151"/>
                <a:gd name="T86" fmla="*/ 105 w 201"/>
                <a:gd name="T87" fmla="*/ 19 h 151"/>
                <a:gd name="T88" fmla="*/ 154 w 201"/>
                <a:gd name="T89" fmla="*/ 120 h 151"/>
                <a:gd name="T90" fmla="*/ 193 w 201"/>
                <a:gd name="T91" fmla="*/ 1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1" h="151">
                  <a:moveTo>
                    <a:pt x="61" y="71"/>
                  </a:moveTo>
                  <a:cubicBezTo>
                    <a:pt x="61" y="71"/>
                    <a:pt x="61" y="71"/>
                    <a:pt x="60" y="72"/>
                  </a:cubicBezTo>
                  <a:cubicBezTo>
                    <a:pt x="58" y="75"/>
                    <a:pt x="54" y="75"/>
                    <a:pt x="49" y="76"/>
                  </a:cubicBezTo>
                  <a:cubicBezTo>
                    <a:pt x="44" y="77"/>
                    <a:pt x="39" y="79"/>
                    <a:pt x="36" y="83"/>
                  </a:cubicBezTo>
                  <a:cubicBezTo>
                    <a:pt x="35" y="85"/>
                    <a:pt x="33" y="87"/>
                    <a:pt x="31" y="89"/>
                  </a:cubicBezTo>
                  <a:cubicBezTo>
                    <a:pt x="26" y="90"/>
                    <a:pt x="21" y="91"/>
                    <a:pt x="16" y="93"/>
                  </a:cubicBezTo>
                  <a:cubicBezTo>
                    <a:pt x="16" y="86"/>
                    <a:pt x="16" y="80"/>
                    <a:pt x="16" y="73"/>
                  </a:cubicBezTo>
                  <a:cubicBezTo>
                    <a:pt x="28" y="68"/>
                    <a:pt x="41" y="66"/>
                    <a:pt x="54" y="66"/>
                  </a:cubicBezTo>
                  <a:cubicBezTo>
                    <a:pt x="56" y="67"/>
                    <a:pt x="60" y="69"/>
                    <a:pt x="61" y="71"/>
                  </a:cubicBezTo>
                  <a:close/>
                  <a:moveTo>
                    <a:pt x="73" y="72"/>
                  </a:moveTo>
                  <a:cubicBezTo>
                    <a:pt x="76" y="78"/>
                    <a:pt x="73" y="81"/>
                    <a:pt x="67" y="83"/>
                  </a:cubicBezTo>
                  <a:cubicBezTo>
                    <a:pt x="64" y="84"/>
                    <a:pt x="64" y="86"/>
                    <a:pt x="64" y="87"/>
                  </a:cubicBezTo>
                  <a:cubicBezTo>
                    <a:pt x="72" y="88"/>
                    <a:pt x="80" y="90"/>
                    <a:pt x="88" y="93"/>
                  </a:cubicBezTo>
                  <a:cubicBezTo>
                    <a:pt x="88" y="86"/>
                    <a:pt x="88" y="80"/>
                    <a:pt x="88" y="73"/>
                  </a:cubicBezTo>
                  <a:cubicBezTo>
                    <a:pt x="82" y="71"/>
                    <a:pt x="76" y="69"/>
                    <a:pt x="70" y="68"/>
                  </a:cubicBezTo>
                  <a:cubicBezTo>
                    <a:pt x="71" y="69"/>
                    <a:pt x="73" y="70"/>
                    <a:pt x="73" y="72"/>
                  </a:cubicBezTo>
                  <a:close/>
                  <a:moveTo>
                    <a:pt x="16" y="29"/>
                  </a:moveTo>
                  <a:cubicBezTo>
                    <a:pt x="39" y="20"/>
                    <a:pt x="65" y="20"/>
                    <a:pt x="88" y="29"/>
                  </a:cubicBezTo>
                  <a:cubicBezTo>
                    <a:pt x="88" y="42"/>
                    <a:pt x="88" y="55"/>
                    <a:pt x="88" y="68"/>
                  </a:cubicBezTo>
                  <a:cubicBezTo>
                    <a:pt x="82" y="59"/>
                    <a:pt x="75" y="50"/>
                    <a:pt x="69" y="42"/>
                  </a:cubicBezTo>
                  <a:cubicBezTo>
                    <a:pt x="64" y="46"/>
                    <a:pt x="60" y="50"/>
                    <a:pt x="55" y="54"/>
                  </a:cubicBezTo>
                  <a:cubicBezTo>
                    <a:pt x="50" y="49"/>
                    <a:pt x="44" y="43"/>
                    <a:pt x="39" y="39"/>
                  </a:cubicBezTo>
                  <a:cubicBezTo>
                    <a:pt x="31" y="48"/>
                    <a:pt x="23" y="57"/>
                    <a:pt x="16" y="68"/>
                  </a:cubicBezTo>
                  <a:cubicBezTo>
                    <a:pt x="16" y="55"/>
                    <a:pt x="16" y="42"/>
                    <a:pt x="16" y="29"/>
                  </a:cubicBezTo>
                  <a:close/>
                  <a:moveTo>
                    <a:pt x="70" y="34"/>
                  </a:moveTo>
                  <a:cubicBezTo>
                    <a:pt x="70" y="38"/>
                    <a:pt x="74" y="42"/>
                    <a:pt x="78" y="43"/>
                  </a:cubicBezTo>
                  <a:cubicBezTo>
                    <a:pt x="82" y="44"/>
                    <a:pt x="85" y="42"/>
                    <a:pt x="85" y="38"/>
                  </a:cubicBezTo>
                  <a:cubicBezTo>
                    <a:pt x="85" y="34"/>
                    <a:pt x="82" y="29"/>
                    <a:pt x="78" y="28"/>
                  </a:cubicBezTo>
                  <a:cubicBezTo>
                    <a:pt x="74" y="27"/>
                    <a:pt x="70" y="30"/>
                    <a:pt x="70" y="34"/>
                  </a:cubicBezTo>
                  <a:close/>
                  <a:moveTo>
                    <a:pt x="115" y="102"/>
                  </a:moveTo>
                  <a:cubicBezTo>
                    <a:pt x="115" y="107"/>
                    <a:pt x="115" y="107"/>
                    <a:pt x="115" y="107"/>
                  </a:cubicBezTo>
                  <a:cubicBezTo>
                    <a:pt x="128" y="103"/>
                    <a:pt x="142" y="102"/>
                    <a:pt x="156" y="102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42" y="97"/>
                    <a:pt x="128" y="99"/>
                    <a:pt x="115" y="102"/>
                  </a:cubicBezTo>
                  <a:close/>
                  <a:moveTo>
                    <a:pt x="115" y="73"/>
                  </a:moveTo>
                  <a:cubicBezTo>
                    <a:pt x="115" y="78"/>
                    <a:pt x="115" y="78"/>
                    <a:pt x="115" y="78"/>
                  </a:cubicBezTo>
                  <a:cubicBezTo>
                    <a:pt x="137" y="71"/>
                    <a:pt x="162" y="71"/>
                    <a:pt x="184" y="78"/>
                  </a:cubicBezTo>
                  <a:cubicBezTo>
                    <a:pt x="184" y="73"/>
                    <a:pt x="184" y="73"/>
                    <a:pt x="184" y="73"/>
                  </a:cubicBezTo>
                  <a:cubicBezTo>
                    <a:pt x="161" y="67"/>
                    <a:pt x="137" y="67"/>
                    <a:pt x="115" y="73"/>
                  </a:cubicBezTo>
                  <a:close/>
                  <a:moveTo>
                    <a:pt x="136" y="25"/>
                  </a:moveTo>
                  <a:cubicBezTo>
                    <a:pt x="136" y="30"/>
                    <a:pt x="136" y="30"/>
                    <a:pt x="136" y="30"/>
                  </a:cubicBezTo>
                  <a:cubicBezTo>
                    <a:pt x="152" y="28"/>
                    <a:pt x="168" y="29"/>
                    <a:pt x="184" y="34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68" y="24"/>
                    <a:pt x="152" y="23"/>
                    <a:pt x="136" y="25"/>
                  </a:cubicBezTo>
                  <a:close/>
                  <a:moveTo>
                    <a:pt x="115" y="43"/>
                  </a:moveTo>
                  <a:cubicBezTo>
                    <a:pt x="115" y="48"/>
                    <a:pt x="115" y="48"/>
                    <a:pt x="115" y="48"/>
                  </a:cubicBezTo>
                  <a:cubicBezTo>
                    <a:pt x="137" y="42"/>
                    <a:pt x="162" y="42"/>
                    <a:pt x="184" y="48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161" y="37"/>
                    <a:pt x="137" y="37"/>
                    <a:pt x="115" y="43"/>
                  </a:cubicBezTo>
                  <a:close/>
                  <a:moveTo>
                    <a:pt x="115" y="88"/>
                  </a:moveTo>
                  <a:cubicBezTo>
                    <a:pt x="115" y="92"/>
                    <a:pt x="115" y="92"/>
                    <a:pt x="115" y="92"/>
                  </a:cubicBezTo>
                  <a:cubicBezTo>
                    <a:pt x="137" y="86"/>
                    <a:pt x="162" y="86"/>
                    <a:pt x="184" y="92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61" y="81"/>
                    <a:pt x="137" y="81"/>
                    <a:pt x="115" y="88"/>
                  </a:cubicBezTo>
                  <a:close/>
                  <a:moveTo>
                    <a:pt x="115" y="58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37" y="57"/>
                    <a:pt x="162" y="57"/>
                    <a:pt x="184" y="63"/>
                  </a:cubicBezTo>
                  <a:cubicBezTo>
                    <a:pt x="184" y="58"/>
                    <a:pt x="184" y="58"/>
                    <a:pt x="184" y="58"/>
                  </a:cubicBezTo>
                  <a:cubicBezTo>
                    <a:pt x="161" y="52"/>
                    <a:pt x="137" y="52"/>
                    <a:pt x="115" y="58"/>
                  </a:cubicBezTo>
                  <a:close/>
                  <a:moveTo>
                    <a:pt x="201" y="9"/>
                  </a:moveTo>
                  <a:cubicBezTo>
                    <a:pt x="201" y="136"/>
                    <a:pt x="201" y="136"/>
                    <a:pt x="201" y="136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199" y="146"/>
                    <a:pt x="197" y="147"/>
                    <a:pt x="195" y="146"/>
                  </a:cubicBezTo>
                  <a:cubicBezTo>
                    <a:pt x="182" y="141"/>
                    <a:pt x="168" y="138"/>
                    <a:pt x="154" y="138"/>
                  </a:cubicBezTo>
                  <a:cubicBezTo>
                    <a:pt x="136" y="138"/>
                    <a:pt x="119" y="143"/>
                    <a:pt x="103" y="150"/>
                  </a:cubicBezTo>
                  <a:cubicBezTo>
                    <a:pt x="102" y="151"/>
                    <a:pt x="102" y="151"/>
                    <a:pt x="101" y="151"/>
                  </a:cubicBezTo>
                  <a:cubicBezTo>
                    <a:pt x="100" y="151"/>
                    <a:pt x="99" y="151"/>
                    <a:pt x="98" y="150"/>
                  </a:cubicBezTo>
                  <a:cubicBezTo>
                    <a:pt x="83" y="143"/>
                    <a:pt x="65" y="138"/>
                    <a:pt x="47" y="138"/>
                  </a:cubicBezTo>
                  <a:cubicBezTo>
                    <a:pt x="33" y="138"/>
                    <a:pt x="19" y="141"/>
                    <a:pt x="7" y="146"/>
                  </a:cubicBezTo>
                  <a:cubicBezTo>
                    <a:pt x="4" y="147"/>
                    <a:pt x="2" y="146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7" y="3"/>
                    <a:pt x="32" y="0"/>
                    <a:pt x="47" y="0"/>
                  </a:cubicBezTo>
                  <a:cubicBezTo>
                    <a:pt x="66" y="0"/>
                    <a:pt x="84" y="4"/>
                    <a:pt x="101" y="12"/>
                  </a:cubicBezTo>
                  <a:cubicBezTo>
                    <a:pt x="117" y="4"/>
                    <a:pt x="135" y="0"/>
                    <a:pt x="154" y="0"/>
                  </a:cubicBezTo>
                  <a:cubicBezTo>
                    <a:pt x="169" y="0"/>
                    <a:pt x="184" y="3"/>
                    <a:pt x="198" y="8"/>
                  </a:cubicBezTo>
                  <a:lnTo>
                    <a:pt x="201" y="9"/>
                  </a:lnTo>
                  <a:close/>
                  <a:moveTo>
                    <a:pt x="97" y="19"/>
                  </a:moveTo>
                  <a:cubicBezTo>
                    <a:pt x="82" y="12"/>
                    <a:pt x="65" y="8"/>
                    <a:pt x="47" y="8"/>
                  </a:cubicBezTo>
                  <a:cubicBezTo>
                    <a:pt x="34" y="8"/>
                    <a:pt x="21" y="10"/>
                    <a:pt x="8" y="15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21" y="123"/>
                    <a:pt x="34" y="120"/>
                    <a:pt x="47" y="120"/>
                  </a:cubicBezTo>
                  <a:cubicBezTo>
                    <a:pt x="64" y="120"/>
                    <a:pt x="81" y="124"/>
                    <a:pt x="97" y="131"/>
                  </a:cubicBezTo>
                  <a:lnTo>
                    <a:pt x="97" y="19"/>
                  </a:lnTo>
                  <a:close/>
                  <a:moveTo>
                    <a:pt x="193" y="15"/>
                  </a:moveTo>
                  <a:cubicBezTo>
                    <a:pt x="180" y="10"/>
                    <a:pt x="167" y="8"/>
                    <a:pt x="154" y="8"/>
                  </a:cubicBezTo>
                  <a:cubicBezTo>
                    <a:pt x="137" y="8"/>
                    <a:pt x="120" y="12"/>
                    <a:pt x="105" y="19"/>
                  </a:cubicBezTo>
                  <a:cubicBezTo>
                    <a:pt x="105" y="131"/>
                    <a:pt x="105" y="131"/>
                    <a:pt x="105" y="131"/>
                  </a:cubicBezTo>
                  <a:cubicBezTo>
                    <a:pt x="120" y="124"/>
                    <a:pt x="137" y="120"/>
                    <a:pt x="154" y="120"/>
                  </a:cubicBezTo>
                  <a:cubicBezTo>
                    <a:pt x="167" y="120"/>
                    <a:pt x="180" y="123"/>
                    <a:pt x="193" y="127"/>
                  </a:cubicBezTo>
                  <a:lnTo>
                    <a:pt x="193" y="15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97" name="Freeform 22"/>
            <p:cNvSpPr>
              <a:spLocks noEditPoints="1"/>
            </p:cNvSpPr>
            <p:nvPr/>
          </p:nvSpPr>
          <p:spPr bwMode="auto">
            <a:xfrm>
              <a:off x="7607545" y="1321047"/>
              <a:ext cx="398384" cy="379085"/>
            </a:xfrm>
            <a:custGeom>
              <a:avLst/>
              <a:gdLst>
                <a:gd name="T0" fmla="*/ 87 w 218"/>
                <a:gd name="T1" fmla="*/ 189 h 207"/>
                <a:gd name="T2" fmla="*/ 163 w 218"/>
                <a:gd name="T3" fmla="*/ 108 h 207"/>
                <a:gd name="T4" fmla="*/ 142 w 218"/>
                <a:gd name="T5" fmla="*/ 15 h 207"/>
                <a:gd name="T6" fmla="*/ 69 w 218"/>
                <a:gd name="T7" fmla="*/ 114 h 207"/>
                <a:gd name="T8" fmla="*/ 69 w 218"/>
                <a:gd name="T9" fmla="*/ 85 h 207"/>
                <a:gd name="T10" fmla="*/ 69 w 218"/>
                <a:gd name="T11" fmla="*/ 114 h 207"/>
                <a:gd name="T12" fmla="*/ 71 w 218"/>
                <a:gd name="T13" fmla="*/ 58 h 207"/>
                <a:gd name="T14" fmla="*/ 102 w 218"/>
                <a:gd name="T15" fmla="*/ 58 h 207"/>
                <a:gd name="T16" fmla="*/ 119 w 218"/>
                <a:gd name="T17" fmla="*/ 172 h 207"/>
                <a:gd name="T18" fmla="*/ 107 w 218"/>
                <a:gd name="T19" fmla="*/ 130 h 207"/>
                <a:gd name="T20" fmla="*/ 119 w 218"/>
                <a:gd name="T21" fmla="*/ 172 h 207"/>
                <a:gd name="T22" fmla="*/ 106 w 218"/>
                <a:gd name="T23" fmla="*/ 74 h 207"/>
                <a:gd name="T24" fmla="*/ 141 w 218"/>
                <a:gd name="T25" fmla="*/ 74 h 207"/>
                <a:gd name="T26" fmla="*/ 154 w 218"/>
                <a:gd name="T27" fmla="*/ 36 h 207"/>
                <a:gd name="T28" fmla="*/ 154 w 218"/>
                <a:gd name="T29" fmla="*/ 63 h 207"/>
                <a:gd name="T30" fmla="*/ 154 w 218"/>
                <a:gd name="T31" fmla="*/ 36 h 207"/>
                <a:gd name="T32" fmla="*/ 214 w 218"/>
                <a:gd name="T33" fmla="*/ 126 h 207"/>
                <a:gd name="T34" fmla="*/ 214 w 218"/>
                <a:gd name="T35" fmla="*/ 125 h 207"/>
                <a:gd name="T36" fmla="*/ 202 w 218"/>
                <a:gd name="T37" fmla="*/ 0 h 207"/>
                <a:gd name="T38" fmla="*/ 179 w 218"/>
                <a:gd name="T39" fmla="*/ 3 h 207"/>
                <a:gd name="T40" fmla="*/ 170 w 218"/>
                <a:gd name="T41" fmla="*/ 125 h 207"/>
                <a:gd name="T42" fmla="*/ 176 w 218"/>
                <a:gd name="T43" fmla="*/ 163 h 207"/>
                <a:gd name="T44" fmla="*/ 172 w 218"/>
                <a:gd name="T45" fmla="*/ 179 h 207"/>
                <a:gd name="T46" fmla="*/ 203 w 218"/>
                <a:gd name="T47" fmla="*/ 199 h 207"/>
                <a:gd name="T48" fmla="*/ 207 w 218"/>
                <a:gd name="T49" fmla="*/ 206 h 207"/>
                <a:gd name="T50" fmla="*/ 206 w 218"/>
                <a:gd name="T51" fmla="*/ 182 h 207"/>
                <a:gd name="T52" fmla="*/ 207 w 218"/>
                <a:gd name="T53" fmla="*/ 166 h 207"/>
                <a:gd name="T54" fmla="*/ 207 w 218"/>
                <a:gd name="T55" fmla="*/ 165 h 207"/>
                <a:gd name="T56" fmla="*/ 185 w 218"/>
                <a:gd name="T57" fmla="*/ 7 h 207"/>
                <a:gd name="T58" fmla="*/ 208 w 218"/>
                <a:gd name="T59" fmla="*/ 122 h 207"/>
                <a:gd name="T60" fmla="*/ 198 w 218"/>
                <a:gd name="T61" fmla="*/ 30 h 207"/>
                <a:gd name="T62" fmla="*/ 197 w 218"/>
                <a:gd name="T63" fmla="*/ 122 h 207"/>
                <a:gd name="T64" fmla="*/ 185 w 218"/>
                <a:gd name="T65" fmla="*/ 7 h 207"/>
                <a:gd name="T66" fmla="*/ 210 w 218"/>
                <a:gd name="T67" fmla="*/ 201 h 207"/>
                <a:gd name="T68" fmla="*/ 201 w 218"/>
                <a:gd name="T69" fmla="*/ 189 h 207"/>
                <a:gd name="T70" fmla="*/ 192 w 218"/>
                <a:gd name="T71" fmla="*/ 173 h 207"/>
                <a:gd name="T72" fmla="*/ 194 w 218"/>
                <a:gd name="T73" fmla="*/ 186 h 207"/>
                <a:gd name="T74" fmla="*/ 188 w 218"/>
                <a:gd name="T75" fmla="*/ 169 h 207"/>
                <a:gd name="T76" fmla="*/ 201 w 218"/>
                <a:gd name="T77" fmla="*/ 166 h 207"/>
                <a:gd name="T78" fmla="*/ 201 w 218"/>
                <a:gd name="T79" fmla="*/ 182 h 207"/>
                <a:gd name="T80" fmla="*/ 202 w 218"/>
                <a:gd name="T81" fmla="*/ 159 h 207"/>
                <a:gd name="T82" fmla="*/ 200 w 218"/>
                <a:gd name="T83" fmla="*/ 134 h 207"/>
                <a:gd name="T84" fmla="*/ 195 w 218"/>
                <a:gd name="T85" fmla="*/ 159 h 207"/>
                <a:gd name="T86" fmla="*/ 176 w 218"/>
                <a:gd name="T87" fmla="*/ 128 h 207"/>
                <a:gd name="T88" fmla="*/ 202 w 218"/>
                <a:gd name="T89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8" h="207">
                  <a:moveTo>
                    <a:pt x="32" y="69"/>
                  </a:moveTo>
                  <a:cubicBezTo>
                    <a:pt x="0" y="134"/>
                    <a:pt x="55" y="181"/>
                    <a:pt x="87" y="189"/>
                  </a:cubicBezTo>
                  <a:cubicBezTo>
                    <a:pt x="143" y="203"/>
                    <a:pt x="147" y="164"/>
                    <a:pt x="146" y="138"/>
                  </a:cubicBezTo>
                  <a:cubicBezTo>
                    <a:pt x="145" y="127"/>
                    <a:pt x="153" y="118"/>
                    <a:pt x="163" y="108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61" y="18"/>
                    <a:pt x="152" y="16"/>
                    <a:pt x="142" y="15"/>
                  </a:cubicBezTo>
                  <a:cubicBezTo>
                    <a:pt x="91" y="13"/>
                    <a:pt x="49" y="34"/>
                    <a:pt x="32" y="69"/>
                  </a:cubicBezTo>
                  <a:close/>
                  <a:moveTo>
                    <a:pt x="69" y="114"/>
                  </a:moveTo>
                  <a:cubicBezTo>
                    <a:pt x="61" y="114"/>
                    <a:pt x="54" y="108"/>
                    <a:pt x="54" y="100"/>
                  </a:cubicBezTo>
                  <a:cubicBezTo>
                    <a:pt x="54" y="92"/>
                    <a:pt x="61" y="85"/>
                    <a:pt x="69" y="85"/>
                  </a:cubicBezTo>
                  <a:cubicBezTo>
                    <a:pt x="77" y="85"/>
                    <a:pt x="83" y="92"/>
                    <a:pt x="83" y="100"/>
                  </a:cubicBezTo>
                  <a:cubicBezTo>
                    <a:pt x="83" y="108"/>
                    <a:pt x="77" y="114"/>
                    <a:pt x="69" y="114"/>
                  </a:cubicBezTo>
                  <a:close/>
                  <a:moveTo>
                    <a:pt x="86" y="74"/>
                  </a:moveTo>
                  <a:cubicBezTo>
                    <a:pt x="78" y="74"/>
                    <a:pt x="71" y="67"/>
                    <a:pt x="71" y="58"/>
                  </a:cubicBezTo>
                  <a:cubicBezTo>
                    <a:pt x="71" y="50"/>
                    <a:pt x="78" y="43"/>
                    <a:pt x="86" y="43"/>
                  </a:cubicBezTo>
                  <a:cubicBezTo>
                    <a:pt x="95" y="43"/>
                    <a:pt x="102" y="50"/>
                    <a:pt x="102" y="58"/>
                  </a:cubicBezTo>
                  <a:cubicBezTo>
                    <a:pt x="102" y="67"/>
                    <a:pt x="95" y="74"/>
                    <a:pt x="86" y="74"/>
                  </a:cubicBezTo>
                  <a:close/>
                  <a:moveTo>
                    <a:pt x="119" y="172"/>
                  </a:moveTo>
                  <a:cubicBezTo>
                    <a:pt x="107" y="182"/>
                    <a:pt x="88" y="178"/>
                    <a:pt x="87" y="166"/>
                  </a:cubicBezTo>
                  <a:cubicBezTo>
                    <a:pt x="86" y="149"/>
                    <a:pt x="95" y="134"/>
                    <a:pt x="107" y="130"/>
                  </a:cubicBezTo>
                  <a:cubicBezTo>
                    <a:pt x="111" y="128"/>
                    <a:pt x="120" y="132"/>
                    <a:pt x="123" y="139"/>
                  </a:cubicBezTo>
                  <a:cubicBezTo>
                    <a:pt x="127" y="147"/>
                    <a:pt x="129" y="164"/>
                    <a:pt x="119" y="172"/>
                  </a:cubicBezTo>
                  <a:close/>
                  <a:moveTo>
                    <a:pt x="124" y="92"/>
                  </a:moveTo>
                  <a:cubicBezTo>
                    <a:pt x="114" y="92"/>
                    <a:pt x="106" y="84"/>
                    <a:pt x="106" y="74"/>
                  </a:cubicBezTo>
                  <a:cubicBezTo>
                    <a:pt x="106" y="65"/>
                    <a:pt x="114" y="57"/>
                    <a:pt x="124" y="57"/>
                  </a:cubicBezTo>
                  <a:cubicBezTo>
                    <a:pt x="133" y="57"/>
                    <a:pt x="141" y="65"/>
                    <a:pt x="141" y="74"/>
                  </a:cubicBezTo>
                  <a:cubicBezTo>
                    <a:pt x="141" y="84"/>
                    <a:pt x="133" y="92"/>
                    <a:pt x="124" y="92"/>
                  </a:cubicBezTo>
                  <a:close/>
                  <a:moveTo>
                    <a:pt x="154" y="36"/>
                  </a:moveTo>
                  <a:cubicBezTo>
                    <a:pt x="161" y="36"/>
                    <a:pt x="167" y="42"/>
                    <a:pt x="167" y="49"/>
                  </a:cubicBezTo>
                  <a:cubicBezTo>
                    <a:pt x="167" y="57"/>
                    <a:pt x="161" y="63"/>
                    <a:pt x="154" y="63"/>
                  </a:cubicBezTo>
                  <a:cubicBezTo>
                    <a:pt x="146" y="63"/>
                    <a:pt x="140" y="57"/>
                    <a:pt x="140" y="49"/>
                  </a:cubicBezTo>
                  <a:cubicBezTo>
                    <a:pt x="140" y="42"/>
                    <a:pt x="146" y="36"/>
                    <a:pt x="154" y="36"/>
                  </a:cubicBezTo>
                  <a:close/>
                  <a:moveTo>
                    <a:pt x="208" y="163"/>
                  </a:moveTo>
                  <a:cubicBezTo>
                    <a:pt x="214" y="126"/>
                    <a:pt x="214" y="126"/>
                    <a:pt x="214" y="126"/>
                  </a:cubicBezTo>
                  <a:cubicBezTo>
                    <a:pt x="214" y="126"/>
                    <a:pt x="214" y="126"/>
                    <a:pt x="214" y="125"/>
                  </a:cubicBezTo>
                  <a:cubicBezTo>
                    <a:pt x="214" y="125"/>
                    <a:pt x="214" y="125"/>
                    <a:pt x="214" y="125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2"/>
                    <a:pt x="203" y="0"/>
                    <a:pt x="20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0" y="0"/>
                    <a:pt x="179" y="2"/>
                    <a:pt x="179" y="3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6" y="163"/>
                    <a:pt x="176" y="163"/>
                    <a:pt x="176" y="163"/>
                  </a:cubicBezTo>
                  <a:cubicBezTo>
                    <a:pt x="176" y="164"/>
                    <a:pt x="176" y="165"/>
                    <a:pt x="177" y="165"/>
                  </a:cubicBezTo>
                  <a:cubicBezTo>
                    <a:pt x="175" y="168"/>
                    <a:pt x="172" y="172"/>
                    <a:pt x="172" y="179"/>
                  </a:cubicBezTo>
                  <a:cubicBezTo>
                    <a:pt x="172" y="190"/>
                    <a:pt x="188" y="195"/>
                    <a:pt x="197" y="197"/>
                  </a:cubicBezTo>
                  <a:cubicBezTo>
                    <a:pt x="200" y="198"/>
                    <a:pt x="202" y="199"/>
                    <a:pt x="203" y="199"/>
                  </a:cubicBezTo>
                  <a:cubicBezTo>
                    <a:pt x="206" y="201"/>
                    <a:pt x="207" y="205"/>
                    <a:pt x="205" y="207"/>
                  </a:cubicBezTo>
                  <a:cubicBezTo>
                    <a:pt x="207" y="206"/>
                    <a:pt x="207" y="206"/>
                    <a:pt x="207" y="206"/>
                  </a:cubicBezTo>
                  <a:cubicBezTo>
                    <a:pt x="211" y="204"/>
                    <a:pt x="218" y="197"/>
                    <a:pt x="209" y="187"/>
                  </a:cubicBezTo>
                  <a:cubicBezTo>
                    <a:pt x="207" y="185"/>
                    <a:pt x="206" y="184"/>
                    <a:pt x="206" y="182"/>
                  </a:cubicBezTo>
                  <a:cubicBezTo>
                    <a:pt x="206" y="181"/>
                    <a:pt x="206" y="180"/>
                    <a:pt x="207" y="179"/>
                  </a:cubicBezTo>
                  <a:cubicBezTo>
                    <a:pt x="208" y="176"/>
                    <a:pt x="210" y="172"/>
                    <a:pt x="207" y="166"/>
                  </a:cubicBezTo>
                  <a:cubicBezTo>
                    <a:pt x="206" y="166"/>
                    <a:pt x="206" y="166"/>
                    <a:pt x="206" y="165"/>
                  </a:cubicBezTo>
                  <a:cubicBezTo>
                    <a:pt x="206" y="165"/>
                    <a:pt x="207" y="165"/>
                    <a:pt x="207" y="165"/>
                  </a:cubicBezTo>
                  <a:cubicBezTo>
                    <a:pt x="207" y="164"/>
                    <a:pt x="208" y="164"/>
                    <a:pt x="208" y="163"/>
                  </a:cubicBezTo>
                  <a:close/>
                  <a:moveTo>
                    <a:pt x="185" y="7"/>
                  </a:moveTo>
                  <a:cubicBezTo>
                    <a:pt x="199" y="7"/>
                    <a:pt x="199" y="7"/>
                    <a:pt x="199" y="7"/>
                  </a:cubicBezTo>
                  <a:cubicBezTo>
                    <a:pt x="208" y="122"/>
                    <a:pt x="208" y="122"/>
                    <a:pt x="208" y="122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98" y="30"/>
                    <a:pt x="198" y="30"/>
                    <a:pt x="198" y="30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7" y="122"/>
                    <a:pt x="197" y="122"/>
                    <a:pt x="197" y="122"/>
                  </a:cubicBezTo>
                  <a:cubicBezTo>
                    <a:pt x="176" y="122"/>
                    <a:pt x="176" y="122"/>
                    <a:pt x="176" y="122"/>
                  </a:cubicBezTo>
                  <a:lnTo>
                    <a:pt x="185" y="7"/>
                  </a:lnTo>
                  <a:close/>
                  <a:moveTo>
                    <a:pt x="207" y="189"/>
                  </a:moveTo>
                  <a:cubicBezTo>
                    <a:pt x="213" y="194"/>
                    <a:pt x="210" y="201"/>
                    <a:pt x="210" y="201"/>
                  </a:cubicBezTo>
                  <a:cubicBezTo>
                    <a:pt x="210" y="201"/>
                    <a:pt x="210" y="197"/>
                    <a:pt x="208" y="194"/>
                  </a:cubicBezTo>
                  <a:cubicBezTo>
                    <a:pt x="207" y="191"/>
                    <a:pt x="204" y="191"/>
                    <a:pt x="201" y="189"/>
                  </a:cubicBezTo>
                  <a:cubicBezTo>
                    <a:pt x="197" y="187"/>
                    <a:pt x="194" y="185"/>
                    <a:pt x="192" y="180"/>
                  </a:cubicBezTo>
                  <a:cubicBezTo>
                    <a:pt x="191" y="176"/>
                    <a:pt x="192" y="173"/>
                    <a:pt x="192" y="173"/>
                  </a:cubicBezTo>
                  <a:cubicBezTo>
                    <a:pt x="192" y="173"/>
                    <a:pt x="190" y="175"/>
                    <a:pt x="190" y="178"/>
                  </a:cubicBezTo>
                  <a:cubicBezTo>
                    <a:pt x="190" y="183"/>
                    <a:pt x="194" y="186"/>
                    <a:pt x="194" y="186"/>
                  </a:cubicBezTo>
                  <a:cubicBezTo>
                    <a:pt x="194" y="186"/>
                    <a:pt x="189" y="185"/>
                    <a:pt x="187" y="180"/>
                  </a:cubicBezTo>
                  <a:cubicBezTo>
                    <a:pt x="185" y="177"/>
                    <a:pt x="187" y="174"/>
                    <a:pt x="188" y="169"/>
                  </a:cubicBezTo>
                  <a:cubicBezTo>
                    <a:pt x="188" y="168"/>
                    <a:pt x="188" y="167"/>
                    <a:pt x="188" y="166"/>
                  </a:cubicBezTo>
                  <a:cubicBezTo>
                    <a:pt x="201" y="166"/>
                    <a:pt x="201" y="166"/>
                    <a:pt x="201" y="166"/>
                  </a:cubicBezTo>
                  <a:cubicBezTo>
                    <a:pt x="202" y="167"/>
                    <a:pt x="203" y="169"/>
                    <a:pt x="203" y="172"/>
                  </a:cubicBezTo>
                  <a:cubicBezTo>
                    <a:pt x="203" y="178"/>
                    <a:pt x="201" y="179"/>
                    <a:pt x="201" y="182"/>
                  </a:cubicBezTo>
                  <a:cubicBezTo>
                    <a:pt x="202" y="185"/>
                    <a:pt x="205" y="187"/>
                    <a:pt x="207" y="189"/>
                  </a:cubicBezTo>
                  <a:close/>
                  <a:moveTo>
                    <a:pt x="202" y="159"/>
                  </a:moveTo>
                  <a:cubicBezTo>
                    <a:pt x="198" y="159"/>
                    <a:pt x="198" y="159"/>
                    <a:pt x="198" y="159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197" y="134"/>
                    <a:pt x="197" y="134"/>
                    <a:pt x="197" y="134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82" y="159"/>
                    <a:pt x="182" y="159"/>
                    <a:pt x="182" y="159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207" y="128"/>
                    <a:pt x="207" y="128"/>
                    <a:pt x="207" y="128"/>
                  </a:cubicBezTo>
                  <a:lnTo>
                    <a:pt x="202" y="159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98" name="Freeform 90"/>
            <p:cNvSpPr>
              <a:spLocks noEditPoints="1"/>
            </p:cNvSpPr>
            <p:nvPr/>
          </p:nvSpPr>
          <p:spPr bwMode="auto">
            <a:xfrm>
              <a:off x="8005884" y="692347"/>
              <a:ext cx="685500" cy="567550"/>
            </a:xfrm>
            <a:custGeom>
              <a:avLst/>
              <a:gdLst>
                <a:gd name="T0" fmla="*/ 70 w 206"/>
                <a:gd name="T1" fmla="*/ 42 h 170"/>
                <a:gd name="T2" fmla="*/ 70 w 206"/>
                <a:gd name="T3" fmla="*/ 9 h 170"/>
                <a:gd name="T4" fmla="*/ 103 w 206"/>
                <a:gd name="T5" fmla="*/ 9 h 170"/>
                <a:gd name="T6" fmla="*/ 108 w 206"/>
                <a:gd name="T7" fmla="*/ 14 h 170"/>
                <a:gd name="T8" fmla="*/ 114 w 206"/>
                <a:gd name="T9" fmla="*/ 9 h 170"/>
                <a:gd name="T10" fmla="*/ 147 w 206"/>
                <a:gd name="T11" fmla="*/ 9 h 170"/>
                <a:gd name="T12" fmla="*/ 147 w 206"/>
                <a:gd name="T13" fmla="*/ 42 h 170"/>
                <a:gd name="T14" fmla="*/ 115 w 206"/>
                <a:gd name="T15" fmla="*/ 74 h 170"/>
                <a:gd name="T16" fmla="*/ 102 w 206"/>
                <a:gd name="T17" fmla="*/ 74 h 170"/>
                <a:gd name="T18" fmla="*/ 70 w 206"/>
                <a:gd name="T19" fmla="*/ 42 h 170"/>
                <a:gd name="T20" fmla="*/ 0 w 206"/>
                <a:gd name="T21" fmla="*/ 99 h 170"/>
                <a:gd name="T22" fmla="*/ 43 w 206"/>
                <a:gd name="T23" fmla="*/ 99 h 170"/>
                <a:gd name="T24" fmla="*/ 43 w 206"/>
                <a:gd name="T25" fmla="*/ 170 h 170"/>
                <a:gd name="T26" fmla="*/ 0 w 206"/>
                <a:gd name="T27" fmla="*/ 170 h 170"/>
                <a:gd name="T28" fmla="*/ 0 w 206"/>
                <a:gd name="T29" fmla="*/ 99 h 170"/>
                <a:gd name="T30" fmla="*/ 8 w 206"/>
                <a:gd name="T31" fmla="*/ 155 h 170"/>
                <a:gd name="T32" fmla="*/ 14 w 206"/>
                <a:gd name="T33" fmla="*/ 161 h 170"/>
                <a:gd name="T34" fmla="*/ 20 w 206"/>
                <a:gd name="T35" fmla="*/ 155 h 170"/>
                <a:gd name="T36" fmla="*/ 14 w 206"/>
                <a:gd name="T37" fmla="*/ 148 h 170"/>
                <a:gd name="T38" fmla="*/ 8 w 206"/>
                <a:gd name="T39" fmla="*/ 155 h 170"/>
                <a:gd name="T40" fmla="*/ 189 w 206"/>
                <a:gd name="T41" fmla="*/ 99 h 170"/>
                <a:gd name="T42" fmla="*/ 153 w 206"/>
                <a:gd name="T43" fmla="*/ 119 h 170"/>
                <a:gd name="T44" fmla="*/ 160 w 206"/>
                <a:gd name="T45" fmla="*/ 125 h 170"/>
                <a:gd name="T46" fmla="*/ 156 w 206"/>
                <a:gd name="T47" fmla="*/ 132 h 170"/>
                <a:gd name="T48" fmla="*/ 129 w 206"/>
                <a:gd name="T49" fmla="*/ 139 h 170"/>
                <a:gd name="T50" fmla="*/ 102 w 206"/>
                <a:gd name="T51" fmla="*/ 124 h 170"/>
                <a:gd name="T52" fmla="*/ 127 w 206"/>
                <a:gd name="T53" fmla="*/ 136 h 170"/>
                <a:gd name="T54" fmla="*/ 150 w 206"/>
                <a:gd name="T55" fmla="*/ 126 h 170"/>
                <a:gd name="T56" fmla="*/ 120 w 206"/>
                <a:gd name="T57" fmla="*/ 106 h 170"/>
                <a:gd name="T58" fmla="*/ 92 w 206"/>
                <a:gd name="T59" fmla="*/ 95 h 170"/>
                <a:gd name="T60" fmla="*/ 55 w 206"/>
                <a:gd name="T61" fmla="*/ 103 h 170"/>
                <a:gd name="T62" fmla="*/ 48 w 206"/>
                <a:gd name="T63" fmla="*/ 103 h 170"/>
                <a:gd name="T64" fmla="*/ 48 w 206"/>
                <a:gd name="T65" fmla="*/ 151 h 170"/>
                <a:gd name="T66" fmla="*/ 62 w 206"/>
                <a:gd name="T67" fmla="*/ 151 h 170"/>
                <a:gd name="T68" fmla="*/ 83 w 206"/>
                <a:gd name="T69" fmla="*/ 153 h 170"/>
                <a:gd name="T70" fmla="*/ 119 w 206"/>
                <a:gd name="T71" fmla="*/ 164 h 170"/>
                <a:gd name="T72" fmla="*/ 145 w 206"/>
                <a:gd name="T73" fmla="*/ 156 h 170"/>
                <a:gd name="T74" fmla="*/ 173 w 206"/>
                <a:gd name="T75" fmla="*/ 136 h 170"/>
                <a:gd name="T76" fmla="*/ 202 w 206"/>
                <a:gd name="T77" fmla="*/ 111 h 170"/>
                <a:gd name="T78" fmla="*/ 189 w 206"/>
                <a:gd name="T79" fmla="*/ 9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6" h="170">
                  <a:moveTo>
                    <a:pt x="70" y="42"/>
                  </a:moveTo>
                  <a:cubicBezTo>
                    <a:pt x="61" y="33"/>
                    <a:pt x="61" y="18"/>
                    <a:pt x="70" y="9"/>
                  </a:cubicBezTo>
                  <a:cubicBezTo>
                    <a:pt x="79" y="0"/>
                    <a:pt x="94" y="0"/>
                    <a:pt x="103" y="9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23" y="0"/>
                    <a:pt x="138" y="0"/>
                    <a:pt x="147" y="9"/>
                  </a:cubicBezTo>
                  <a:cubicBezTo>
                    <a:pt x="156" y="18"/>
                    <a:pt x="156" y="33"/>
                    <a:pt x="147" y="42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1" y="77"/>
                    <a:pt x="105" y="77"/>
                    <a:pt x="102" y="74"/>
                  </a:cubicBezTo>
                  <a:lnTo>
                    <a:pt x="70" y="42"/>
                  </a:lnTo>
                  <a:close/>
                  <a:moveTo>
                    <a:pt x="0" y="99"/>
                  </a:moveTo>
                  <a:cubicBezTo>
                    <a:pt x="43" y="99"/>
                    <a:pt x="43" y="99"/>
                    <a:pt x="43" y="99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0" y="170"/>
                    <a:pt x="0" y="170"/>
                    <a:pt x="0" y="170"/>
                  </a:cubicBezTo>
                  <a:lnTo>
                    <a:pt x="0" y="99"/>
                  </a:lnTo>
                  <a:close/>
                  <a:moveTo>
                    <a:pt x="8" y="155"/>
                  </a:moveTo>
                  <a:cubicBezTo>
                    <a:pt x="8" y="158"/>
                    <a:pt x="11" y="161"/>
                    <a:pt x="14" y="161"/>
                  </a:cubicBezTo>
                  <a:cubicBezTo>
                    <a:pt x="17" y="161"/>
                    <a:pt x="20" y="158"/>
                    <a:pt x="20" y="155"/>
                  </a:cubicBezTo>
                  <a:cubicBezTo>
                    <a:pt x="20" y="151"/>
                    <a:pt x="17" y="148"/>
                    <a:pt x="14" y="148"/>
                  </a:cubicBezTo>
                  <a:cubicBezTo>
                    <a:pt x="11" y="148"/>
                    <a:pt x="8" y="151"/>
                    <a:pt x="8" y="155"/>
                  </a:cubicBezTo>
                  <a:moveTo>
                    <a:pt x="189" y="99"/>
                  </a:moveTo>
                  <a:cubicBezTo>
                    <a:pt x="179" y="98"/>
                    <a:pt x="153" y="119"/>
                    <a:pt x="153" y="119"/>
                  </a:cubicBezTo>
                  <a:cubicBezTo>
                    <a:pt x="153" y="119"/>
                    <a:pt x="157" y="123"/>
                    <a:pt x="160" y="125"/>
                  </a:cubicBezTo>
                  <a:cubicBezTo>
                    <a:pt x="162" y="126"/>
                    <a:pt x="159" y="130"/>
                    <a:pt x="156" y="132"/>
                  </a:cubicBezTo>
                  <a:cubicBezTo>
                    <a:pt x="152" y="135"/>
                    <a:pt x="139" y="142"/>
                    <a:pt x="129" y="139"/>
                  </a:cubicBezTo>
                  <a:cubicBezTo>
                    <a:pt x="119" y="136"/>
                    <a:pt x="102" y="124"/>
                    <a:pt x="102" y="124"/>
                  </a:cubicBezTo>
                  <a:cubicBezTo>
                    <a:pt x="102" y="124"/>
                    <a:pt x="118" y="132"/>
                    <a:pt x="127" y="136"/>
                  </a:cubicBezTo>
                  <a:cubicBezTo>
                    <a:pt x="136" y="139"/>
                    <a:pt x="154" y="129"/>
                    <a:pt x="150" y="126"/>
                  </a:cubicBezTo>
                  <a:cubicBezTo>
                    <a:pt x="146" y="122"/>
                    <a:pt x="132" y="116"/>
                    <a:pt x="120" y="106"/>
                  </a:cubicBezTo>
                  <a:cubicBezTo>
                    <a:pt x="115" y="101"/>
                    <a:pt x="102" y="95"/>
                    <a:pt x="92" y="95"/>
                  </a:cubicBezTo>
                  <a:cubicBezTo>
                    <a:pt x="82" y="95"/>
                    <a:pt x="63" y="103"/>
                    <a:pt x="55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51"/>
                    <a:pt x="48" y="151"/>
                    <a:pt x="48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9" y="151"/>
                    <a:pt x="79" y="151"/>
                    <a:pt x="83" y="153"/>
                  </a:cubicBezTo>
                  <a:cubicBezTo>
                    <a:pt x="87" y="155"/>
                    <a:pt x="112" y="164"/>
                    <a:pt x="119" y="164"/>
                  </a:cubicBezTo>
                  <a:cubicBezTo>
                    <a:pt x="126" y="164"/>
                    <a:pt x="137" y="161"/>
                    <a:pt x="145" y="156"/>
                  </a:cubicBezTo>
                  <a:cubicBezTo>
                    <a:pt x="153" y="150"/>
                    <a:pt x="167" y="141"/>
                    <a:pt x="173" y="136"/>
                  </a:cubicBezTo>
                  <a:cubicBezTo>
                    <a:pt x="179" y="131"/>
                    <a:pt x="199" y="115"/>
                    <a:pt x="202" y="111"/>
                  </a:cubicBezTo>
                  <a:cubicBezTo>
                    <a:pt x="206" y="108"/>
                    <a:pt x="199" y="100"/>
                    <a:pt x="189" y="99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99" name="Freeform 33"/>
            <p:cNvSpPr>
              <a:spLocks noEditPoints="1"/>
            </p:cNvSpPr>
            <p:nvPr/>
          </p:nvSpPr>
          <p:spPr bwMode="auto">
            <a:xfrm>
              <a:off x="6657848" y="2781490"/>
              <a:ext cx="493266" cy="632430"/>
            </a:xfrm>
            <a:custGeom>
              <a:avLst/>
              <a:gdLst>
                <a:gd name="T0" fmla="*/ 130 w 148"/>
                <a:gd name="T1" fmla="*/ 111 h 191"/>
                <a:gd name="T2" fmla="*/ 148 w 148"/>
                <a:gd name="T3" fmla="*/ 66 h 191"/>
                <a:gd name="T4" fmla="*/ 82 w 148"/>
                <a:gd name="T5" fmla="*/ 0 h 191"/>
                <a:gd name="T6" fmla="*/ 45 w 148"/>
                <a:gd name="T7" fmla="*/ 11 h 191"/>
                <a:gd name="T8" fmla="*/ 44 w 148"/>
                <a:gd name="T9" fmla="*/ 11 h 191"/>
                <a:gd name="T10" fmla="*/ 43 w 148"/>
                <a:gd name="T11" fmla="*/ 12 h 191"/>
                <a:gd name="T12" fmla="*/ 28 w 148"/>
                <a:gd name="T13" fmla="*/ 28 h 191"/>
                <a:gd name="T14" fmla="*/ 17 w 148"/>
                <a:gd name="T15" fmla="*/ 52 h 191"/>
                <a:gd name="T16" fmla="*/ 20 w 148"/>
                <a:gd name="T17" fmla="*/ 74 h 191"/>
                <a:gd name="T18" fmla="*/ 2 w 148"/>
                <a:gd name="T19" fmla="*/ 101 h 191"/>
                <a:gd name="T20" fmla="*/ 7 w 148"/>
                <a:gd name="T21" fmla="*/ 110 h 191"/>
                <a:gd name="T22" fmla="*/ 18 w 148"/>
                <a:gd name="T23" fmla="*/ 110 h 191"/>
                <a:gd name="T24" fmla="*/ 19 w 148"/>
                <a:gd name="T25" fmla="*/ 118 h 191"/>
                <a:gd name="T26" fmla="*/ 22 w 148"/>
                <a:gd name="T27" fmla="*/ 122 h 191"/>
                <a:gd name="T28" fmla="*/ 20 w 148"/>
                <a:gd name="T29" fmla="*/ 129 h 191"/>
                <a:gd name="T30" fmla="*/ 25 w 148"/>
                <a:gd name="T31" fmla="*/ 132 h 191"/>
                <a:gd name="T32" fmla="*/ 35 w 148"/>
                <a:gd name="T33" fmla="*/ 152 h 191"/>
                <a:gd name="T34" fmla="*/ 44 w 148"/>
                <a:gd name="T35" fmla="*/ 150 h 191"/>
                <a:gd name="T36" fmla="*/ 51 w 148"/>
                <a:gd name="T37" fmla="*/ 150 h 191"/>
                <a:gd name="T38" fmla="*/ 60 w 148"/>
                <a:gd name="T39" fmla="*/ 159 h 191"/>
                <a:gd name="T40" fmla="*/ 58 w 148"/>
                <a:gd name="T41" fmla="*/ 170 h 191"/>
                <a:gd name="T42" fmla="*/ 49 w 148"/>
                <a:gd name="T43" fmla="*/ 191 h 191"/>
                <a:gd name="T44" fmla="*/ 89 w 148"/>
                <a:gd name="T45" fmla="*/ 170 h 191"/>
                <a:gd name="T46" fmla="*/ 131 w 148"/>
                <a:gd name="T47" fmla="*/ 162 h 191"/>
                <a:gd name="T48" fmla="*/ 130 w 148"/>
                <a:gd name="T49" fmla="*/ 111 h 191"/>
                <a:gd name="T50" fmla="*/ 104 w 148"/>
                <a:gd name="T51" fmla="*/ 76 h 191"/>
                <a:gd name="T52" fmla="*/ 101 w 148"/>
                <a:gd name="T53" fmla="*/ 71 h 191"/>
                <a:gd name="T54" fmla="*/ 70 w 148"/>
                <a:gd name="T55" fmla="*/ 113 h 191"/>
                <a:gd name="T56" fmla="*/ 76 w 148"/>
                <a:gd name="T57" fmla="*/ 78 h 191"/>
                <a:gd name="T58" fmla="*/ 63 w 148"/>
                <a:gd name="T59" fmla="*/ 78 h 191"/>
                <a:gd name="T60" fmla="*/ 68 w 148"/>
                <a:gd name="T61" fmla="*/ 58 h 191"/>
                <a:gd name="T62" fmla="*/ 62 w 148"/>
                <a:gd name="T63" fmla="*/ 59 h 191"/>
                <a:gd name="T64" fmla="*/ 49 w 148"/>
                <a:gd name="T65" fmla="*/ 21 h 191"/>
                <a:gd name="T66" fmla="*/ 49 w 148"/>
                <a:gd name="T67" fmla="*/ 21 h 191"/>
                <a:gd name="T68" fmla="*/ 49 w 148"/>
                <a:gd name="T69" fmla="*/ 21 h 191"/>
                <a:gd name="T70" fmla="*/ 49 w 148"/>
                <a:gd name="T71" fmla="*/ 21 h 191"/>
                <a:gd name="T72" fmla="*/ 50 w 148"/>
                <a:gd name="T73" fmla="*/ 20 h 191"/>
                <a:gd name="T74" fmla="*/ 82 w 148"/>
                <a:gd name="T75" fmla="*/ 10 h 191"/>
                <a:gd name="T76" fmla="*/ 135 w 148"/>
                <a:gd name="T77" fmla="*/ 48 h 191"/>
                <a:gd name="T78" fmla="*/ 135 w 148"/>
                <a:gd name="T79" fmla="*/ 69 h 191"/>
                <a:gd name="T80" fmla="*/ 104 w 148"/>
                <a:gd name="T81" fmla="*/ 76 h 191"/>
                <a:gd name="T82" fmla="*/ 90 w 148"/>
                <a:gd name="T83" fmla="*/ 61 h 191"/>
                <a:gd name="T84" fmla="*/ 103 w 148"/>
                <a:gd name="T85" fmla="*/ 61 h 191"/>
                <a:gd name="T86" fmla="*/ 75 w 148"/>
                <a:gd name="T87" fmla="*/ 101 h 191"/>
                <a:gd name="T88" fmla="*/ 81 w 148"/>
                <a:gd name="T89" fmla="*/ 74 h 191"/>
                <a:gd name="T90" fmla="*/ 68 w 148"/>
                <a:gd name="T91" fmla="*/ 74 h 191"/>
                <a:gd name="T92" fmla="*/ 76 w 148"/>
                <a:gd name="T93" fmla="*/ 39 h 191"/>
                <a:gd name="T94" fmla="*/ 97 w 148"/>
                <a:gd name="T95" fmla="*/ 39 h 191"/>
                <a:gd name="T96" fmla="*/ 90 w 148"/>
                <a:gd name="T97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8" h="191">
                  <a:moveTo>
                    <a:pt x="130" y="111"/>
                  </a:moveTo>
                  <a:cubicBezTo>
                    <a:pt x="142" y="92"/>
                    <a:pt x="148" y="84"/>
                    <a:pt x="148" y="66"/>
                  </a:cubicBezTo>
                  <a:cubicBezTo>
                    <a:pt x="148" y="30"/>
                    <a:pt x="118" y="0"/>
                    <a:pt x="82" y="0"/>
                  </a:cubicBezTo>
                  <a:cubicBezTo>
                    <a:pt x="68" y="0"/>
                    <a:pt x="55" y="4"/>
                    <a:pt x="45" y="11"/>
                  </a:cubicBezTo>
                  <a:cubicBezTo>
                    <a:pt x="45" y="11"/>
                    <a:pt x="44" y="11"/>
                    <a:pt x="44" y="11"/>
                  </a:cubicBezTo>
                  <a:cubicBezTo>
                    <a:pt x="44" y="11"/>
                    <a:pt x="44" y="12"/>
                    <a:pt x="43" y="12"/>
                  </a:cubicBezTo>
                  <a:cubicBezTo>
                    <a:pt x="37" y="17"/>
                    <a:pt x="32" y="21"/>
                    <a:pt x="28" y="28"/>
                  </a:cubicBezTo>
                  <a:cubicBezTo>
                    <a:pt x="23" y="35"/>
                    <a:pt x="19" y="44"/>
                    <a:pt x="17" y="52"/>
                  </a:cubicBezTo>
                  <a:cubicBezTo>
                    <a:pt x="14" y="67"/>
                    <a:pt x="20" y="67"/>
                    <a:pt x="20" y="74"/>
                  </a:cubicBezTo>
                  <a:cubicBezTo>
                    <a:pt x="20" y="79"/>
                    <a:pt x="11" y="89"/>
                    <a:pt x="2" y="101"/>
                  </a:cubicBezTo>
                  <a:cubicBezTo>
                    <a:pt x="0" y="104"/>
                    <a:pt x="1" y="110"/>
                    <a:pt x="7" y="110"/>
                  </a:cubicBezTo>
                  <a:cubicBezTo>
                    <a:pt x="18" y="110"/>
                    <a:pt x="18" y="110"/>
                    <a:pt x="18" y="110"/>
                  </a:cubicBezTo>
                  <a:cubicBezTo>
                    <a:pt x="25" y="110"/>
                    <a:pt x="20" y="117"/>
                    <a:pt x="19" y="118"/>
                  </a:cubicBezTo>
                  <a:cubicBezTo>
                    <a:pt x="19" y="119"/>
                    <a:pt x="22" y="122"/>
                    <a:pt x="22" y="122"/>
                  </a:cubicBezTo>
                  <a:cubicBezTo>
                    <a:pt x="22" y="122"/>
                    <a:pt x="18" y="126"/>
                    <a:pt x="20" y="129"/>
                  </a:cubicBezTo>
                  <a:cubicBezTo>
                    <a:pt x="21" y="129"/>
                    <a:pt x="26" y="128"/>
                    <a:pt x="25" y="132"/>
                  </a:cubicBezTo>
                  <a:cubicBezTo>
                    <a:pt x="21" y="149"/>
                    <a:pt x="30" y="152"/>
                    <a:pt x="35" y="152"/>
                  </a:cubicBezTo>
                  <a:cubicBezTo>
                    <a:pt x="38" y="152"/>
                    <a:pt x="41" y="151"/>
                    <a:pt x="44" y="150"/>
                  </a:cubicBezTo>
                  <a:cubicBezTo>
                    <a:pt x="47" y="150"/>
                    <a:pt x="49" y="150"/>
                    <a:pt x="51" y="150"/>
                  </a:cubicBezTo>
                  <a:cubicBezTo>
                    <a:pt x="58" y="150"/>
                    <a:pt x="61" y="153"/>
                    <a:pt x="60" y="159"/>
                  </a:cubicBezTo>
                  <a:cubicBezTo>
                    <a:pt x="58" y="164"/>
                    <a:pt x="59" y="167"/>
                    <a:pt x="58" y="170"/>
                  </a:cubicBezTo>
                  <a:cubicBezTo>
                    <a:pt x="57" y="174"/>
                    <a:pt x="49" y="191"/>
                    <a:pt x="49" y="191"/>
                  </a:cubicBezTo>
                  <a:cubicBezTo>
                    <a:pt x="49" y="191"/>
                    <a:pt x="62" y="181"/>
                    <a:pt x="89" y="170"/>
                  </a:cubicBezTo>
                  <a:cubicBezTo>
                    <a:pt x="115" y="159"/>
                    <a:pt x="131" y="162"/>
                    <a:pt x="131" y="162"/>
                  </a:cubicBezTo>
                  <a:cubicBezTo>
                    <a:pt x="131" y="162"/>
                    <a:pt x="118" y="131"/>
                    <a:pt x="130" y="111"/>
                  </a:cubicBezTo>
                  <a:close/>
                  <a:moveTo>
                    <a:pt x="104" y="76"/>
                  </a:moveTo>
                  <a:cubicBezTo>
                    <a:pt x="103" y="74"/>
                    <a:pt x="102" y="73"/>
                    <a:pt x="101" y="71"/>
                  </a:cubicBezTo>
                  <a:cubicBezTo>
                    <a:pt x="70" y="113"/>
                    <a:pt x="70" y="113"/>
                    <a:pt x="70" y="113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6" y="58"/>
                    <a:pt x="64" y="58"/>
                    <a:pt x="62" y="59"/>
                  </a:cubicBezTo>
                  <a:cubicBezTo>
                    <a:pt x="37" y="62"/>
                    <a:pt x="30" y="36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9" y="14"/>
                    <a:pt x="70" y="10"/>
                    <a:pt x="82" y="10"/>
                  </a:cubicBezTo>
                  <a:cubicBezTo>
                    <a:pt x="106" y="10"/>
                    <a:pt x="127" y="26"/>
                    <a:pt x="135" y="48"/>
                  </a:cubicBezTo>
                  <a:cubicBezTo>
                    <a:pt x="138" y="57"/>
                    <a:pt x="138" y="63"/>
                    <a:pt x="135" y="69"/>
                  </a:cubicBezTo>
                  <a:cubicBezTo>
                    <a:pt x="130" y="82"/>
                    <a:pt x="108" y="82"/>
                    <a:pt x="104" y="76"/>
                  </a:cubicBezTo>
                  <a:close/>
                  <a:moveTo>
                    <a:pt x="90" y="61"/>
                  </a:moveTo>
                  <a:cubicBezTo>
                    <a:pt x="103" y="61"/>
                    <a:pt x="103" y="61"/>
                    <a:pt x="103" y="6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97" y="39"/>
                    <a:pt x="97" y="39"/>
                    <a:pt x="97" y="39"/>
                  </a:cubicBezTo>
                  <a:lnTo>
                    <a:pt x="90" y="61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00" name="Freeform 33"/>
            <p:cNvSpPr>
              <a:spLocks noEditPoints="1"/>
            </p:cNvSpPr>
            <p:nvPr/>
          </p:nvSpPr>
          <p:spPr bwMode="auto">
            <a:xfrm>
              <a:off x="6654900" y="4557104"/>
              <a:ext cx="684441" cy="877536"/>
            </a:xfrm>
            <a:custGeom>
              <a:avLst/>
              <a:gdLst>
                <a:gd name="T0" fmla="*/ 130 w 148"/>
                <a:gd name="T1" fmla="*/ 111 h 191"/>
                <a:gd name="T2" fmla="*/ 148 w 148"/>
                <a:gd name="T3" fmla="*/ 66 h 191"/>
                <a:gd name="T4" fmla="*/ 82 w 148"/>
                <a:gd name="T5" fmla="*/ 0 h 191"/>
                <a:gd name="T6" fmla="*/ 45 w 148"/>
                <a:gd name="T7" fmla="*/ 11 h 191"/>
                <a:gd name="T8" fmla="*/ 44 w 148"/>
                <a:gd name="T9" fmla="*/ 11 h 191"/>
                <a:gd name="T10" fmla="*/ 43 w 148"/>
                <a:gd name="T11" fmla="*/ 12 h 191"/>
                <a:gd name="T12" fmla="*/ 28 w 148"/>
                <a:gd name="T13" fmla="*/ 28 h 191"/>
                <a:gd name="T14" fmla="*/ 17 w 148"/>
                <a:gd name="T15" fmla="*/ 52 h 191"/>
                <a:gd name="T16" fmla="*/ 20 w 148"/>
                <a:gd name="T17" fmla="*/ 74 h 191"/>
                <a:gd name="T18" fmla="*/ 2 w 148"/>
                <a:gd name="T19" fmla="*/ 101 h 191"/>
                <a:gd name="T20" fmla="*/ 7 w 148"/>
                <a:gd name="T21" fmla="*/ 110 h 191"/>
                <a:gd name="T22" fmla="*/ 18 w 148"/>
                <a:gd name="T23" fmla="*/ 110 h 191"/>
                <a:gd name="T24" fmla="*/ 19 w 148"/>
                <a:gd name="T25" fmla="*/ 118 h 191"/>
                <a:gd name="T26" fmla="*/ 22 w 148"/>
                <a:gd name="T27" fmla="*/ 122 h 191"/>
                <a:gd name="T28" fmla="*/ 20 w 148"/>
                <a:gd name="T29" fmla="*/ 129 h 191"/>
                <a:gd name="T30" fmla="*/ 25 w 148"/>
                <a:gd name="T31" fmla="*/ 132 h 191"/>
                <a:gd name="T32" fmla="*/ 35 w 148"/>
                <a:gd name="T33" fmla="*/ 152 h 191"/>
                <a:gd name="T34" fmla="*/ 44 w 148"/>
                <a:gd name="T35" fmla="*/ 150 h 191"/>
                <a:gd name="T36" fmla="*/ 51 w 148"/>
                <a:gd name="T37" fmla="*/ 150 h 191"/>
                <a:gd name="T38" fmla="*/ 60 w 148"/>
                <a:gd name="T39" fmla="*/ 159 h 191"/>
                <a:gd name="T40" fmla="*/ 58 w 148"/>
                <a:gd name="T41" fmla="*/ 170 h 191"/>
                <a:gd name="T42" fmla="*/ 49 w 148"/>
                <a:gd name="T43" fmla="*/ 191 h 191"/>
                <a:gd name="T44" fmla="*/ 89 w 148"/>
                <a:gd name="T45" fmla="*/ 170 h 191"/>
                <a:gd name="T46" fmla="*/ 131 w 148"/>
                <a:gd name="T47" fmla="*/ 162 h 191"/>
                <a:gd name="T48" fmla="*/ 130 w 148"/>
                <a:gd name="T49" fmla="*/ 111 h 191"/>
                <a:gd name="T50" fmla="*/ 104 w 148"/>
                <a:gd name="T51" fmla="*/ 76 h 191"/>
                <a:gd name="T52" fmla="*/ 101 w 148"/>
                <a:gd name="T53" fmla="*/ 71 h 191"/>
                <a:gd name="T54" fmla="*/ 70 w 148"/>
                <a:gd name="T55" fmla="*/ 113 h 191"/>
                <a:gd name="T56" fmla="*/ 76 w 148"/>
                <a:gd name="T57" fmla="*/ 78 h 191"/>
                <a:gd name="T58" fmla="*/ 63 w 148"/>
                <a:gd name="T59" fmla="*/ 78 h 191"/>
                <a:gd name="T60" fmla="*/ 68 w 148"/>
                <a:gd name="T61" fmla="*/ 58 h 191"/>
                <a:gd name="T62" fmla="*/ 62 w 148"/>
                <a:gd name="T63" fmla="*/ 59 h 191"/>
                <a:gd name="T64" fmla="*/ 49 w 148"/>
                <a:gd name="T65" fmla="*/ 21 h 191"/>
                <a:gd name="T66" fmla="*/ 49 w 148"/>
                <a:gd name="T67" fmla="*/ 21 h 191"/>
                <a:gd name="T68" fmla="*/ 49 w 148"/>
                <a:gd name="T69" fmla="*/ 21 h 191"/>
                <a:gd name="T70" fmla="*/ 49 w 148"/>
                <a:gd name="T71" fmla="*/ 21 h 191"/>
                <a:gd name="T72" fmla="*/ 50 w 148"/>
                <a:gd name="T73" fmla="*/ 20 h 191"/>
                <a:gd name="T74" fmla="*/ 82 w 148"/>
                <a:gd name="T75" fmla="*/ 10 h 191"/>
                <a:gd name="T76" fmla="*/ 135 w 148"/>
                <a:gd name="T77" fmla="*/ 48 h 191"/>
                <a:gd name="T78" fmla="*/ 135 w 148"/>
                <a:gd name="T79" fmla="*/ 69 h 191"/>
                <a:gd name="T80" fmla="*/ 104 w 148"/>
                <a:gd name="T81" fmla="*/ 76 h 191"/>
                <a:gd name="T82" fmla="*/ 90 w 148"/>
                <a:gd name="T83" fmla="*/ 61 h 191"/>
                <a:gd name="T84" fmla="*/ 103 w 148"/>
                <a:gd name="T85" fmla="*/ 61 h 191"/>
                <a:gd name="T86" fmla="*/ 75 w 148"/>
                <a:gd name="T87" fmla="*/ 101 h 191"/>
                <a:gd name="T88" fmla="*/ 81 w 148"/>
                <a:gd name="T89" fmla="*/ 74 h 191"/>
                <a:gd name="T90" fmla="*/ 68 w 148"/>
                <a:gd name="T91" fmla="*/ 74 h 191"/>
                <a:gd name="T92" fmla="*/ 76 w 148"/>
                <a:gd name="T93" fmla="*/ 39 h 191"/>
                <a:gd name="T94" fmla="*/ 97 w 148"/>
                <a:gd name="T95" fmla="*/ 39 h 191"/>
                <a:gd name="T96" fmla="*/ 90 w 148"/>
                <a:gd name="T97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8" h="191">
                  <a:moveTo>
                    <a:pt x="130" y="111"/>
                  </a:moveTo>
                  <a:cubicBezTo>
                    <a:pt x="142" y="92"/>
                    <a:pt x="148" y="84"/>
                    <a:pt x="148" y="66"/>
                  </a:cubicBezTo>
                  <a:cubicBezTo>
                    <a:pt x="148" y="30"/>
                    <a:pt x="118" y="0"/>
                    <a:pt x="82" y="0"/>
                  </a:cubicBezTo>
                  <a:cubicBezTo>
                    <a:pt x="68" y="0"/>
                    <a:pt x="55" y="4"/>
                    <a:pt x="45" y="11"/>
                  </a:cubicBezTo>
                  <a:cubicBezTo>
                    <a:pt x="45" y="11"/>
                    <a:pt x="44" y="11"/>
                    <a:pt x="44" y="11"/>
                  </a:cubicBezTo>
                  <a:cubicBezTo>
                    <a:pt x="44" y="11"/>
                    <a:pt x="44" y="12"/>
                    <a:pt x="43" y="12"/>
                  </a:cubicBezTo>
                  <a:cubicBezTo>
                    <a:pt x="37" y="17"/>
                    <a:pt x="32" y="21"/>
                    <a:pt x="28" y="28"/>
                  </a:cubicBezTo>
                  <a:cubicBezTo>
                    <a:pt x="23" y="35"/>
                    <a:pt x="19" y="44"/>
                    <a:pt x="17" y="52"/>
                  </a:cubicBezTo>
                  <a:cubicBezTo>
                    <a:pt x="14" y="67"/>
                    <a:pt x="20" y="67"/>
                    <a:pt x="20" y="74"/>
                  </a:cubicBezTo>
                  <a:cubicBezTo>
                    <a:pt x="20" y="79"/>
                    <a:pt x="11" y="89"/>
                    <a:pt x="2" y="101"/>
                  </a:cubicBezTo>
                  <a:cubicBezTo>
                    <a:pt x="0" y="104"/>
                    <a:pt x="1" y="110"/>
                    <a:pt x="7" y="110"/>
                  </a:cubicBezTo>
                  <a:cubicBezTo>
                    <a:pt x="18" y="110"/>
                    <a:pt x="18" y="110"/>
                    <a:pt x="18" y="110"/>
                  </a:cubicBezTo>
                  <a:cubicBezTo>
                    <a:pt x="25" y="110"/>
                    <a:pt x="20" y="117"/>
                    <a:pt x="19" y="118"/>
                  </a:cubicBezTo>
                  <a:cubicBezTo>
                    <a:pt x="19" y="119"/>
                    <a:pt x="22" y="122"/>
                    <a:pt x="22" y="122"/>
                  </a:cubicBezTo>
                  <a:cubicBezTo>
                    <a:pt x="22" y="122"/>
                    <a:pt x="18" y="126"/>
                    <a:pt x="20" y="129"/>
                  </a:cubicBezTo>
                  <a:cubicBezTo>
                    <a:pt x="21" y="129"/>
                    <a:pt x="26" y="128"/>
                    <a:pt x="25" y="132"/>
                  </a:cubicBezTo>
                  <a:cubicBezTo>
                    <a:pt x="21" y="149"/>
                    <a:pt x="30" y="152"/>
                    <a:pt x="35" y="152"/>
                  </a:cubicBezTo>
                  <a:cubicBezTo>
                    <a:pt x="38" y="152"/>
                    <a:pt x="41" y="151"/>
                    <a:pt x="44" y="150"/>
                  </a:cubicBezTo>
                  <a:cubicBezTo>
                    <a:pt x="47" y="150"/>
                    <a:pt x="49" y="150"/>
                    <a:pt x="51" y="150"/>
                  </a:cubicBezTo>
                  <a:cubicBezTo>
                    <a:pt x="58" y="150"/>
                    <a:pt x="61" y="153"/>
                    <a:pt x="60" y="159"/>
                  </a:cubicBezTo>
                  <a:cubicBezTo>
                    <a:pt x="58" y="164"/>
                    <a:pt x="59" y="167"/>
                    <a:pt x="58" y="170"/>
                  </a:cubicBezTo>
                  <a:cubicBezTo>
                    <a:pt x="57" y="174"/>
                    <a:pt x="49" y="191"/>
                    <a:pt x="49" y="191"/>
                  </a:cubicBezTo>
                  <a:cubicBezTo>
                    <a:pt x="49" y="191"/>
                    <a:pt x="62" y="181"/>
                    <a:pt x="89" y="170"/>
                  </a:cubicBezTo>
                  <a:cubicBezTo>
                    <a:pt x="115" y="159"/>
                    <a:pt x="131" y="162"/>
                    <a:pt x="131" y="162"/>
                  </a:cubicBezTo>
                  <a:cubicBezTo>
                    <a:pt x="131" y="162"/>
                    <a:pt x="118" y="131"/>
                    <a:pt x="130" y="111"/>
                  </a:cubicBezTo>
                  <a:close/>
                  <a:moveTo>
                    <a:pt x="104" y="76"/>
                  </a:moveTo>
                  <a:cubicBezTo>
                    <a:pt x="103" y="74"/>
                    <a:pt x="102" y="73"/>
                    <a:pt x="101" y="71"/>
                  </a:cubicBezTo>
                  <a:cubicBezTo>
                    <a:pt x="70" y="113"/>
                    <a:pt x="70" y="113"/>
                    <a:pt x="70" y="113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6" y="58"/>
                    <a:pt x="64" y="58"/>
                    <a:pt x="62" y="59"/>
                  </a:cubicBezTo>
                  <a:cubicBezTo>
                    <a:pt x="37" y="62"/>
                    <a:pt x="30" y="36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9" y="14"/>
                    <a:pt x="70" y="10"/>
                    <a:pt x="82" y="10"/>
                  </a:cubicBezTo>
                  <a:cubicBezTo>
                    <a:pt x="106" y="10"/>
                    <a:pt x="127" y="26"/>
                    <a:pt x="135" y="48"/>
                  </a:cubicBezTo>
                  <a:cubicBezTo>
                    <a:pt x="138" y="57"/>
                    <a:pt x="138" y="63"/>
                    <a:pt x="135" y="69"/>
                  </a:cubicBezTo>
                  <a:cubicBezTo>
                    <a:pt x="130" y="82"/>
                    <a:pt x="108" y="82"/>
                    <a:pt x="104" y="76"/>
                  </a:cubicBezTo>
                  <a:close/>
                  <a:moveTo>
                    <a:pt x="90" y="61"/>
                  </a:moveTo>
                  <a:cubicBezTo>
                    <a:pt x="103" y="61"/>
                    <a:pt x="103" y="61"/>
                    <a:pt x="103" y="6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97" y="39"/>
                    <a:pt x="97" y="39"/>
                    <a:pt x="97" y="39"/>
                  </a:cubicBezTo>
                  <a:lnTo>
                    <a:pt x="90" y="61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02" name="Freeform 20"/>
            <p:cNvSpPr>
              <a:spLocks noEditPoints="1"/>
            </p:cNvSpPr>
            <p:nvPr/>
          </p:nvSpPr>
          <p:spPr bwMode="auto">
            <a:xfrm>
              <a:off x="6411432" y="2432330"/>
              <a:ext cx="492767" cy="497109"/>
            </a:xfrm>
            <a:custGeom>
              <a:avLst/>
              <a:gdLst>
                <a:gd name="T0" fmla="*/ 188 w 192"/>
                <a:gd name="T1" fmla="*/ 15 h 193"/>
                <a:gd name="T2" fmla="*/ 177 w 192"/>
                <a:gd name="T3" fmla="*/ 5 h 193"/>
                <a:gd name="T4" fmla="*/ 161 w 192"/>
                <a:gd name="T5" fmla="*/ 5 h 193"/>
                <a:gd name="T6" fmla="*/ 146 w 192"/>
                <a:gd name="T7" fmla="*/ 20 h 193"/>
                <a:gd name="T8" fmla="*/ 123 w 192"/>
                <a:gd name="T9" fmla="*/ 25 h 193"/>
                <a:gd name="T10" fmla="*/ 121 w 192"/>
                <a:gd name="T11" fmla="*/ 28 h 193"/>
                <a:gd name="T12" fmla="*/ 112 w 192"/>
                <a:gd name="T13" fmla="*/ 25 h 193"/>
                <a:gd name="T14" fmla="*/ 96 w 192"/>
                <a:gd name="T15" fmla="*/ 32 h 193"/>
                <a:gd name="T16" fmla="*/ 42 w 192"/>
                <a:gd name="T17" fmla="*/ 87 h 193"/>
                <a:gd name="T18" fmla="*/ 41 w 192"/>
                <a:gd name="T19" fmla="*/ 90 h 193"/>
                <a:gd name="T20" fmla="*/ 42 w 192"/>
                <a:gd name="T21" fmla="*/ 91 h 193"/>
                <a:gd name="T22" fmla="*/ 44 w 192"/>
                <a:gd name="T23" fmla="*/ 92 h 193"/>
                <a:gd name="T24" fmla="*/ 60 w 192"/>
                <a:gd name="T25" fmla="*/ 84 h 193"/>
                <a:gd name="T26" fmla="*/ 59 w 192"/>
                <a:gd name="T27" fmla="*/ 78 h 193"/>
                <a:gd name="T28" fmla="*/ 101 w 192"/>
                <a:gd name="T29" fmla="*/ 37 h 193"/>
                <a:gd name="T30" fmla="*/ 112 w 192"/>
                <a:gd name="T31" fmla="*/ 31 h 193"/>
                <a:gd name="T32" fmla="*/ 117 w 192"/>
                <a:gd name="T33" fmla="*/ 32 h 193"/>
                <a:gd name="T34" fmla="*/ 94 w 192"/>
                <a:gd name="T35" fmla="*/ 55 h 193"/>
                <a:gd name="T36" fmla="*/ 94 w 192"/>
                <a:gd name="T37" fmla="*/ 55 h 193"/>
                <a:gd name="T38" fmla="*/ 37 w 192"/>
                <a:gd name="T39" fmla="*/ 112 h 193"/>
                <a:gd name="T40" fmla="*/ 33 w 192"/>
                <a:gd name="T41" fmla="*/ 116 h 193"/>
                <a:gd name="T42" fmla="*/ 4 w 192"/>
                <a:gd name="T43" fmla="*/ 174 h 193"/>
                <a:gd name="T44" fmla="*/ 5 w 192"/>
                <a:gd name="T45" fmla="*/ 176 h 193"/>
                <a:gd name="T46" fmla="*/ 1 w 192"/>
                <a:gd name="T47" fmla="*/ 186 h 193"/>
                <a:gd name="T48" fmla="*/ 7 w 192"/>
                <a:gd name="T49" fmla="*/ 191 h 193"/>
                <a:gd name="T50" fmla="*/ 17 w 192"/>
                <a:gd name="T51" fmla="*/ 188 h 193"/>
                <a:gd name="T52" fmla="*/ 19 w 192"/>
                <a:gd name="T53" fmla="*/ 189 h 193"/>
                <a:gd name="T54" fmla="*/ 76 w 192"/>
                <a:gd name="T55" fmla="*/ 160 h 193"/>
                <a:gd name="T56" fmla="*/ 80 w 192"/>
                <a:gd name="T57" fmla="*/ 156 h 193"/>
                <a:gd name="T58" fmla="*/ 125 w 192"/>
                <a:gd name="T59" fmla="*/ 112 h 193"/>
                <a:gd name="T60" fmla="*/ 141 w 192"/>
                <a:gd name="T61" fmla="*/ 96 h 193"/>
                <a:gd name="T62" fmla="*/ 167 w 192"/>
                <a:gd name="T63" fmla="*/ 69 h 193"/>
                <a:gd name="T64" fmla="*/ 173 w 192"/>
                <a:gd name="T65" fmla="*/ 47 h 193"/>
                <a:gd name="T66" fmla="*/ 188 w 192"/>
                <a:gd name="T67" fmla="*/ 31 h 193"/>
                <a:gd name="T68" fmla="*/ 188 w 192"/>
                <a:gd name="T69" fmla="*/ 15 h 193"/>
                <a:gd name="T70" fmla="*/ 21 w 192"/>
                <a:gd name="T71" fmla="*/ 180 h 193"/>
                <a:gd name="T72" fmla="*/ 13 w 192"/>
                <a:gd name="T73" fmla="*/ 172 h 193"/>
                <a:gd name="T74" fmla="*/ 38 w 192"/>
                <a:gd name="T75" fmla="*/ 122 h 193"/>
                <a:gd name="T76" fmla="*/ 71 w 192"/>
                <a:gd name="T77" fmla="*/ 155 h 193"/>
                <a:gd name="T78" fmla="*/ 21 w 192"/>
                <a:gd name="T79" fmla="*/ 180 h 193"/>
                <a:gd name="T80" fmla="*/ 162 w 192"/>
                <a:gd name="T81" fmla="*/ 64 h 193"/>
                <a:gd name="T82" fmla="*/ 133 w 192"/>
                <a:gd name="T83" fmla="*/ 92 h 193"/>
                <a:gd name="T84" fmla="*/ 84 w 192"/>
                <a:gd name="T85" fmla="*/ 141 h 193"/>
                <a:gd name="T86" fmla="*/ 52 w 192"/>
                <a:gd name="T87" fmla="*/ 108 h 193"/>
                <a:gd name="T88" fmla="*/ 129 w 192"/>
                <a:gd name="T89" fmla="*/ 31 h 193"/>
                <a:gd name="T90" fmla="*/ 142 w 192"/>
                <a:gd name="T91" fmla="*/ 27 h 193"/>
                <a:gd name="T92" fmla="*/ 166 w 192"/>
                <a:gd name="T93" fmla="*/ 51 h 193"/>
                <a:gd name="T94" fmla="*/ 162 w 192"/>
                <a:gd name="T95" fmla="*/ 64 h 193"/>
                <a:gd name="T96" fmla="*/ 182 w 192"/>
                <a:gd name="T97" fmla="*/ 26 h 193"/>
                <a:gd name="T98" fmla="*/ 167 w 192"/>
                <a:gd name="T99" fmla="*/ 41 h 193"/>
                <a:gd name="T100" fmla="*/ 152 w 192"/>
                <a:gd name="T101" fmla="*/ 26 h 193"/>
                <a:gd name="T102" fmla="*/ 167 w 192"/>
                <a:gd name="T103" fmla="*/ 11 h 193"/>
                <a:gd name="T104" fmla="*/ 172 w 192"/>
                <a:gd name="T105" fmla="*/ 11 h 193"/>
                <a:gd name="T106" fmla="*/ 182 w 192"/>
                <a:gd name="T107" fmla="*/ 21 h 193"/>
                <a:gd name="T108" fmla="*/ 182 w 192"/>
                <a:gd name="T109" fmla="*/ 2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2" h="193">
                  <a:moveTo>
                    <a:pt x="188" y="15"/>
                  </a:moveTo>
                  <a:cubicBezTo>
                    <a:pt x="177" y="5"/>
                    <a:pt x="177" y="5"/>
                    <a:pt x="177" y="5"/>
                  </a:cubicBezTo>
                  <a:cubicBezTo>
                    <a:pt x="173" y="0"/>
                    <a:pt x="166" y="0"/>
                    <a:pt x="161" y="5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0" y="16"/>
                    <a:pt x="128" y="20"/>
                    <a:pt x="123" y="25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19" y="26"/>
                    <a:pt x="116" y="25"/>
                    <a:pt x="112" y="25"/>
                  </a:cubicBezTo>
                  <a:cubicBezTo>
                    <a:pt x="107" y="25"/>
                    <a:pt x="101" y="27"/>
                    <a:pt x="96" y="32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1" y="88"/>
                    <a:pt x="41" y="89"/>
                    <a:pt x="41" y="90"/>
                  </a:cubicBezTo>
                  <a:cubicBezTo>
                    <a:pt x="41" y="90"/>
                    <a:pt x="42" y="91"/>
                    <a:pt x="42" y="91"/>
                  </a:cubicBezTo>
                  <a:cubicBezTo>
                    <a:pt x="43" y="92"/>
                    <a:pt x="43" y="92"/>
                    <a:pt x="44" y="92"/>
                  </a:cubicBezTo>
                  <a:cubicBezTo>
                    <a:pt x="49" y="92"/>
                    <a:pt x="60" y="91"/>
                    <a:pt x="60" y="84"/>
                  </a:cubicBezTo>
                  <a:cubicBezTo>
                    <a:pt x="60" y="82"/>
                    <a:pt x="60" y="79"/>
                    <a:pt x="59" y="78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4" y="33"/>
                    <a:pt x="108" y="31"/>
                    <a:pt x="112" y="31"/>
                  </a:cubicBezTo>
                  <a:cubicBezTo>
                    <a:pt x="114" y="31"/>
                    <a:pt x="115" y="32"/>
                    <a:pt x="117" y="32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14" y="134"/>
                    <a:pt x="4" y="174"/>
                    <a:pt x="4" y="174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0" y="191"/>
                    <a:pt x="2" y="193"/>
                    <a:pt x="7" y="191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9" y="189"/>
                    <a:pt x="58" y="178"/>
                    <a:pt x="76" y="160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67" y="69"/>
                    <a:pt x="167" y="69"/>
                    <a:pt x="167" y="69"/>
                  </a:cubicBezTo>
                  <a:cubicBezTo>
                    <a:pt x="172" y="64"/>
                    <a:pt x="176" y="53"/>
                    <a:pt x="173" y="47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92" y="27"/>
                    <a:pt x="192" y="20"/>
                    <a:pt x="188" y="15"/>
                  </a:cubicBezTo>
                  <a:close/>
                  <a:moveTo>
                    <a:pt x="21" y="180"/>
                  </a:moveTo>
                  <a:cubicBezTo>
                    <a:pt x="13" y="172"/>
                    <a:pt x="13" y="172"/>
                    <a:pt x="13" y="172"/>
                  </a:cubicBezTo>
                  <a:cubicBezTo>
                    <a:pt x="16" y="162"/>
                    <a:pt x="25" y="135"/>
                    <a:pt x="38" y="122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58" y="168"/>
                    <a:pt x="31" y="177"/>
                    <a:pt x="21" y="180"/>
                  </a:cubicBezTo>
                  <a:close/>
                  <a:moveTo>
                    <a:pt x="162" y="64"/>
                  </a:moveTo>
                  <a:cubicBezTo>
                    <a:pt x="133" y="92"/>
                    <a:pt x="133" y="92"/>
                    <a:pt x="133" y="92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2" y="28"/>
                    <a:pt x="140" y="26"/>
                    <a:pt x="142" y="27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7" y="53"/>
                    <a:pt x="165" y="60"/>
                    <a:pt x="162" y="64"/>
                  </a:cubicBezTo>
                  <a:close/>
                  <a:moveTo>
                    <a:pt x="182" y="26"/>
                  </a:moveTo>
                  <a:cubicBezTo>
                    <a:pt x="167" y="41"/>
                    <a:pt x="167" y="41"/>
                    <a:pt x="167" y="41"/>
                  </a:cubicBezTo>
                  <a:cubicBezTo>
                    <a:pt x="152" y="26"/>
                    <a:pt x="152" y="26"/>
                    <a:pt x="152" y="26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8" y="9"/>
                    <a:pt x="171" y="9"/>
                    <a:pt x="172" y="11"/>
                  </a:cubicBezTo>
                  <a:cubicBezTo>
                    <a:pt x="182" y="21"/>
                    <a:pt x="182" y="21"/>
                    <a:pt x="182" y="21"/>
                  </a:cubicBezTo>
                  <a:cubicBezTo>
                    <a:pt x="184" y="22"/>
                    <a:pt x="184" y="24"/>
                    <a:pt x="182" y="26"/>
                  </a:cubicBez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</p:grpSp>
      <p:sp>
        <p:nvSpPr>
          <p:cNvPr id="204" name="Freeform 16"/>
          <p:cNvSpPr>
            <a:spLocks noEditPoints="1"/>
          </p:cNvSpPr>
          <p:nvPr/>
        </p:nvSpPr>
        <p:spPr bwMode="auto">
          <a:xfrm flipH="1">
            <a:off x="7695992" y="2023348"/>
            <a:ext cx="546007" cy="508343"/>
          </a:xfrm>
          <a:custGeom>
            <a:avLst/>
            <a:gdLst>
              <a:gd name="T0" fmla="*/ 1059 w 1103"/>
              <a:gd name="T1" fmla="*/ 511 h 1030"/>
              <a:gd name="T2" fmla="*/ 1090 w 1103"/>
              <a:gd name="T3" fmla="*/ 198 h 1030"/>
              <a:gd name="T4" fmla="*/ 1103 w 1103"/>
              <a:gd name="T5" fmla="*/ 145 h 1030"/>
              <a:gd name="T6" fmla="*/ 901 w 1103"/>
              <a:gd name="T7" fmla="*/ 145 h 1030"/>
              <a:gd name="T8" fmla="*/ 543 w 1103"/>
              <a:gd name="T9" fmla="*/ 0 h 1030"/>
              <a:gd name="T10" fmla="*/ 28 w 1103"/>
              <a:gd name="T11" fmla="*/ 515 h 1030"/>
              <a:gd name="T12" fmla="*/ 31 w 1103"/>
              <a:gd name="T13" fmla="*/ 565 h 1030"/>
              <a:gd name="T14" fmla="*/ 31 w 1103"/>
              <a:gd name="T15" fmla="*/ 565 h 1030"/>
              <a:gd name="T16" fmla="*/ 31 w 1103"/>
              <a:gd name="T17" fmla="*/ 568 h 1030"/>
              <a:gd name="T18" fmla="*/ 31 w 1103"/>
              <a:gd name="T19" fmla="*/ 574 h 1030"/>
              <a:gd name="T20" fmla="*/ 7 w 1103"/>
              <a:gd name="T21" fmla="*/ 891 h 1030"/>
              <a:gd name="T22" fmla="*/ 7 w 1103"/>
              <a:gd name="T23" fmla="*/ 891 h 1030"/>
              <a:gd name="T24" fmla="*/ 4 w 1103"/>
              <a:gd name="T25" fmla="*/ 905 h 1030"/>
              <a:gd name="T26" fmla="*/ 12 w 1103"/>
              <a:gd name="T27" fmla="*/ 947 h 1030"/>
              <a:gd name="T28" fmla="*/ 50 w 1103"/>
              <a:gd name="T29" fmla="*/ 965 h 1030"/>
              <a:gd name="T30" fmla="*/ 84 w 1103"/>
              <a:gd name="T31" fmla="*/ 951 h 1030"/>
              <a:gd name="T32" fmla="*/ 181 w 1103"/>
              <a:gd name="T33" fmla="*/ 881 h 1030"/>
              <a:gd name="T34" fmla="*/ 543 w 1103"/>
              <a:gd name="T35" fmla="*/ 1030 h 1030"/>
              <a:gd name="T36" fmla="*/ 1059 w 1103"/>
              <a:gd name="T37" fmla="*/ 515 h 1030"/>
              <a:gd name="T38" fmla="*/ 1058 w 1103"/>
              <a:gd name="T39" fmla="*/ 511 h 1030"/>
              <a:gd name="T40" fmla="*/ 1059 w 1103"/>
              <a:gd name="T41" fmla="*/ 511 h 1030"/>
              <a:gd name="T42" fmla="*/ 891 w 1103"/>
              <a:gd name="T43" fmla="*/ 626 h 1030"/>
              <a:gd name="T44" fmla="*/ 657 w 1103"/>
              <a:gd name="T45" fmla="*/ 809 h 1030"/>
              <a:gd name="T46" fmla="*/ 311 w 1103"/>
              <a:gd name="T47" fmla="*/ 809 h 1030"/>
              <a:gd name="T48" fmla="*/ 56 w 1103"/>
              <a:gd name="T49" fmla="*/ 923 h 1030"/>
              <a:gd name="T50" fmla="*/ 42 w 1103"/>
              <a:gd name="T51" fmla="*/ 915 h 1030"/>
              <a:gd name="T52" fmla="*/ 80 w 1103"/>
              <a:gd name="T53" fmla="*/ 765 h 1030"/>
              <a:gd name="T54" fmla="*/ 328 w 1103"/>
              <a:gd name="T55" fmla="*/ 529 h 1030"/>
              <a:gd name="T56" fmla="*/ 305 w 1103"/>
              <a:gd name="T57" fmla="*/ 582 h 1030"/>
              <a:gd name="T58" fmla="*/ 326 w 1103"/>
              <a:gd name="T59" fmla="*/ 610 h 1030"/>
              <a:gd name="T60" fmla="*/ 916 w 1103"/>
              <a:gd name="T61" fmla="*/ 525 h 1030"/>
              <a:gd name="T62" fmla="*/ 891 w 1103"/>
              <a:gd name="T63" fmla="*/ 626 h 1030"/>
              <a:gd name="T64" fmla="*/ 792 w 1103"/>
              <a:gd name="T65" fmla="*/ 470 h 1030"/>
              <a:gd name="T66" fmla="*/ 394 w 1103"/>
              <a:gd name="T67" fmla="*/ 470 h 1030"/>
              <a:gd name="T68" fmla="*/ 118 w 1103"/>
              <a:gd name="T69" fmla="*/ 607 h 1030"/>
              <a:gd name="T70" fmla="*/ 163 w 1103"/>
              <a:gd name="T71" fmla="*/ 426 h 1030"/>
              <a:gd name="T72" fmla="*/ 465 w 1103"/>
              <a:gd name="T73" fmla="*/ 185 h 1030"/>
              <a:gd name="T74" fmla="*/ 1052 w 1103"/>
              <a:gd name="T75" fmla="*/ 185 h 1030"/>
              <a:gd name="T76" fmla="*/ 1026 w 1103"/>
              <a:gd name="T77" fmla="*/ 287 h 1030"/>
              <a:gd name="T78" fmla="*/ 792 w 1103"/>
              <a:gd name="T79" fmla="*/ 470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03" h="1030">
                <a:moveTo>
                  <a:pt x="1059" y="511"/>
                </a:moveTo>
                <a:cubicBezTo>
                  <a:pt x="1056" y="337"/>
                  <a:pt x="1087" y="208"/>
                  <a:pt x="1090" y="198"/>
                </a:cubicBezTo>
                <a:cubicBezTo>
                  <a:pt x="1103" y="145"/>
                  <a:pt x="1103" y="145"/>
                  <a:pt x="1103" y="145"/>
                </a:cubicBezTo>
                <a:cubicBezTo>
                  <a:pt x="901" y="145"/>
                  <a:pt x="901" y="145"/>
                  <a:pt x="901" y="145"/>
                </a:cubicBezTo>
                <a:cubicBezTo>
                  <a:pt x="809" y="55"/>
                  <a:pt x="682" y="0"/>
                  <a:pt x="543" y="0"/>
                </a:cubicBezTo>
                <a:cubicBezTo>
                  <a:pt x="259" y="0"/>
                  <a:pt x="28" y="231"/>
                  <a:pt x="28" y="515"/>
                </a:cubicBezTo>
                <a:cubicBezTo>
                  <a:pt x="28" y="532"/>
                  <a:pt x="29" y="549"/>
                  <a:pt x="31" y="565"/>
                </a:cubicBezTo>
                <a:cubicBezTo>
                  <a:pt x="31" y="565"/>
                  <a:pt x="31" y="565"/>
                  <a:pt x="31" y="565"/>
                </a:cubicBezTo>
                <a:cubicBezTo>
                  <a:pt x="31" y="566"/>
                  <a:pt x="31" y="567"/>
                  <a:pt x="31" y="568"/>
                </a:cubicBezTo>
                <a:cubicBezTo>
                  <a:pt x="31" y="570"/>
                  <a:pt x="31" y="572"/>
                  <a:pt x="31" y="574"/>
                </a:cubicBezTo>
                <a:cubicBezTo>
                  <a:pt x="44" y="700"/>
                  <a:pt x="7" y="891"/>
                  <a:pt x="7" y="891"/>
                </a:cubicBezTo>
                <a:cubicBezTo>
                  <a:pt x="7" y="891"/>
                  <a:pt x="7" y="891"/>
                  <a:pt x="7" y="891"/>
                </a:cubicBezTo>
                <a:cubicBezTo>
                  <a:pt x="4" y="905"/>
                  <a:pt x="4" y="905"/>
                  <a:pt x="4" y="905"/>
                </a:cubicBezTo>
                <a:cubicBezTo>
                  <a:pt x="0" y="920"/>
                  <a:pt x="3" y="935"/>
                  <a:pt x="12" y="947"/>
                </a:cubicBezTo>
                <a:cubicBezTo>
                  <a:pt x="21" y="958"/>
                  <a:pt x="36" y="965"/>
                  <a:pt x="50" y="965"/>
                </a:cubicBezTo>
                <a:cubicBezTo>
                  <a:pt x="63" y="965"/>
                  <a:pt x="75" y="960"/>
                  <a:pt x="84" y="951"/>
                </a:cubicBezTo>
                <a:cubicBezTo>
                  <a:pt x="113" y="922"/>
                  <a:pt x="146" y="899"/>
                  <a:pt x="181" y="881"/>
                </a:cubicBezTo>
                <a:cubicBezTo>
                  <a:pt x="274" y="973"/>
                  <a:pt x="402" y="1030"/>
                  <a:pt x="543" y="1030"/>
                </a:cubicBezTo>
                <a:cubicBezTo>
                  <a:pt x="828" y="1030"/>
                  <a:pt x="1059" y="800"/>
                  <a:pt x="1059" y="515"/>
                </a:cubicBezTo>
                <a:cubicBezTo>
                  <a:pt x="1059" y="514"/>
                  <a:pt x="1058" y="512"/>
                  <a:pt x="1058" y="511"/>
                </a:cubicBezTo>
                <a:cubicBezTo>
                  <a:pt x="1058" y="511"/>
                  <a:pt x="1059" y="511"/>
                  <a:pt x="1059" y="511"/>
                </a:cubicBezTo>
                <a:close/>
                <a:moveTo>
                  <a:pt x="891" y="626"/>
                </a:moveTo>
                <a:cubicBezTo>
                  <a:pt x="864" y="735"/>
                  <a:pt x="769" y="809"/>
                  <a:pt x="657" y="809"/>
                </a:cubicBezTo>
                <a:cubicBezTo>
                  <a:pt x="311" y="809"/>
                  <a:pt x="311" y="809"/>
                  <a:pt x="311" y="809"/>
                </a:cubicBezTo>
                <a:cubicBezTo>
                  <a:pt x="218" y="809"/>
                  <a:pt x="125" y="854"/>
                  <a:pt x="56" y="923"/>
                </a:cubicBezTo>
                <a:cubicBezTo>
                  <a:pt x="50" y="929"/>
                  <a:pt x="41" y="923"/>
                  <a:pt x="42" y="915"/>
                </a:cubicBezTo>
                <a:cubicBezTo>
                  <a:pt x="80" y="765"/>
                  <a:pt x="80" y="765"/>
                  <a:pt x="80" y="765"/>
                </a:cubicBezTo>
                <a:cubicBezTo>
                  <a:pt x="109" y="650"/>
                  <a:pt x="214" y="553"/>
                  <a:pt x="328" y="529"/>
                </a:cubicBezTo>
                <a:cubicBezTo>
                  <a:pt x="305" y="582"/>
                  <a:pt x="305" y="582"/>
                  <a:pt x="305" y="582"/>
                </a:cubicBezTo>
                <a:cubicBezTo>
                  <a:pt x="298" y="596"/>
                  <a:pt x="310" y="612"/>
                  <a:pt x="326" y="610"/>
                </a:cubicBezTo>
                <a:cubicBezTo>
                  <a:pt x="916" y="525"/>
                  <a:pt x="916" y="525"/>
                  <a:pt x="916" y="525"/>
                </a:cubicBezTo>
                <a:lnTo>
                  <a:pt x="891" y="626"/>
                </a:lnTo>
                <a:close/>
                <a:moveTo>
                  <a:pt x="792" y="470"/>
                </a:moveTo>
                <a:cubicBezTo>
                  <a:pt x="394" y="470"/>
                  <a:pt x="394" y="470"/>
                  <a:pt x="394" y="470"/>
                </a:cubicBezTo>
                <a:cubicBezTo>
                  <a:pt x="291" y="470"/>
                  <a:pt x="188" y="525"/>
                  <a:pt x="118" y="607"/>
                </a:cubicBezTo>
                <a:cubicBezTo>
                  <a:pt x="163" y="426"/>
                  <a:pt x="163" y="426"/>
                  <a:pt x="163" y="426"/>
                </a:cubicBezTo>
                <a:cubicBezTo>
                  <a:pt x="197" y="293"/>
                  <a:pt x="332" y="185"/>
                  <a:pt x="465" y="185"/>
                </a:cubicBezTo>
                <a:cubicBezTo>
                  <a:pt x="1052" y="185"/>
                  <a:pt x="1052" y="185"/>
                  <a:pt x="1052" y="185"/>
                </a:cubicBezTo>
                <a:cubicBezTo>
                  <a:pt x="1026" y="287"/>
                  <a:pt x="1026" y="287"/>
                  <a:pt x="1026" y="287"/>
                </a:cubicBezTo>
                <a:cubicBezTo>
                  <a:pt x="999" y="396"/>
                  <a:pt x="904" y="470"/>
                  <a:pt x="792" y="470"/>
                </a:cubicBez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511041" y="3463144"/>
            <a:ext cx="609111" cy="91929"/>
            <a:chOff x="8921264" y="5631744"/>
            <a:chExt cx="870714" cy="131411"/>
          </a:xfrm>
        </p:grpSpPr>
        <p:sp>
          <p:nvSpPr>
            <p:cNvPr id="8" name="Oval 7"/>
            <p:cNvSpPr/>
            <p:nvPr/>
          </p:nvSpPr>
          <p:spPr>
            <a:xfrm>
              <a:off x="8921264" y="5631744"/>
              <a:ext cx="131411" cy="131411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/>
            </a:p>
          </p:txBody>
        </p:sp>
        <p:sp>
          <p:nvSpPr>
            <p:cNvPr id="9" name="Oval 8"/>
            <p:cNvSpPr/>
            <p:nvPr/>
          </p:nvSpPr>
          <p:spPr>
            <a:xfrm>
              <a:off x="9106090" y="5631744"/>
              <a:ext cx="131411" cy="131411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Oval 9"/>
            <p:cNvSpPr/>
            <p:nvPr/>
          </p:nvSpPr>
          <p:spPr>
            <a:xfrm>
              <a:off x="9290916" y="5631744"/>
              <a:ext cx="131411" cy="131411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Oval 10"/>
            <p:cNvSpPr/>
            <p:nvPr/>
          </p:nvSpPr>
          <p:spPr>
            <a:xfrm>
              <a:off x="9475741" y="5631744"/>
              <a:ext cx="131411" cy="131411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2" name="Oval 11"/>
            <p:cNvSpPr/>
            <p:nvPr/>
          </p:nvSpPr>
          <p:spPr>
            <a:xfrm>
              <a:off x="9660567" y="5631744"/>
              <a:ext cx="131411" cy="1314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393427" y="2868150"/>
            <a:ext cx="4458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28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SemiBold" pitchFamily="2" charset="77"/>
                <a:cs typeface="Poppins SemiBold" pitchFamily="2" charset="77"/>
              </a:rPr>
              <a:t>EJERCICIO EN CLASE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86163" y="3781942"/>
            <a:ext cx="44431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GT" sz="1400">
                <a:solidFill>
                  <a:srgbClr val="4D5156"/>
                </a:solidFill>
                <a:latin typeface="Poppins Light" pitchFamily="2" charset="77"/>
                <a:cs typeface="Poppins Light" pitchFamily="2" charset="77"/>
              </a:rPr>
              <a:t>Levantar una app que se conecte a una base de datos y crear persdistencia de datos de la base de datos con volumenes.</a:t>
            </a:r>
            <a:endParaRPr lang="es-GT" sz="1400" dirty="0">
              <a:solidFill>
                <a:srgbClr val="4D5156"/>
              </a:solidFill>
              <a:latin typeface="Poppins Light" pitchFamily="2" charset="77"/>
              <a:cs typeface="Poppins Light" pitchFamily="2" charset="77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224" y="349001"/>
            <a:ext cx="4508960" cy="650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928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26"/>
          <p:cNvSpPr>
            <a:spLocks/>
          </p:cNvSpPr>
          <p:nvPr/>
        </p:nvSpPr>
        <p:spPr bwMode="auto">
          <a:xfrm>
            <a:off x="6449075" y="5472544"/>
            <a:ext cx="5348070" cy="1440117"/>
          </a:xfrm>
          <a:custGeom>
            <a:avLst/>
            <a:gdLst>
              <a:gd name="T0" fmla="*/ 1353 w 1353"/>
              <a:gd name="T1" fmla="*/ 205 h 423"/>
              <a:gd name="T2" fmla="*/ 1329 w 1353"/>
              <a:gd name="T3" fmla="*/ 220 h 423"/>
              <a:gd name="T4" fmla="*/ 1297 w 1353"/>
              <a:gd name="T5" fmla="*/ 214 h 423"/>
              <a:gd name="T6" fmla="*/ 1276 w 1353"/>
              <a:gd name="T7" fmla="*/ 215 h 423"/>
              <a:gd name="T8" fmla="*/ 1216 w 1353"/>
              <a:gd name="T9" fmla="*/ 177 h 423"/>
              <a:gd name="T10" fmla="*/ 1125 w 1353"/>
              <a:gd name="T11" fmla="*/ 111 h 423"/>
              <a:gd name="T12" fmla="*/ 1063 w 1353"/>
              <a:gd name="T13" fmla="*/ 45 h 423"/>
              <a:gd name="T14" fmla="*/ 1027 w 1353"/>
              <a:gd name="T15" fmla="*/ 33 h 423"/>
              <a:gd name="T16" fmla="*/ 1008 w 1353"/>
              <a:gd name="T17" fmla="*/ 23 h 423"/>
              <a:gd name="T18" fmla="*/ 953 w 1353"/>
              <a:gd name="T19" fmla="*/ 37 h 423"/>
              <a:gd name="T20" fmla="*/ 922 w 1353"/>
              <a:gd name="T21" fmla="*/ 12 h 423"/>
              <a:gd name="T22" fmla="*/ 898 w 1353"/>
              <a:gd name="T23" fmla="*/ 12 h 423"/>
              <a:gd name="T24" fmla="*/ 811 w 1353"/>
              <a:gd name="T25" fmla="*/ 45 h 423"/>
              <a:gd name="T26" fmla="*/ 760 w 1353"/>
              <a:gd name="T27" fmla="*/ 56 h 423"/>
              <a:gd name="T28" fmla="*/ 694 w 1353"/>
              <a:gd name="T29" fmla="*/ 75 h 423"/>
              <a:gd name="T30" fmla="*/ 670 w 1353"/>
              <a:gd name="T31" fmla="*/ 100 h 423"/>
              <a:gd name="T32" fmla="*/ 623 w 1353"/>
              <a:gd name="T33" fmla="*/ 109 h 423"/>
              <a:gd name="T34" fmla="*/ 566 w 1353"/>
              <a:gd name="T35" fmla="*/ 154 h 423"/>
              <a:gd name="T36" fmla="*/ 513 w 1353"/>
              <a:gd name="T37" fmla="*/ 193 h 423"/>
              <a:gd name="T38" fmla="*/ 471 w 1353"/>
              <a:gd name="T39" fmla="*/ 228 h 423"/>
              <a:gd name="T40" fmla="*/ 422 w 1353"/>
              <a:gd name="T41" fmla="*/ 251 h 423"/>
              <a:gd name="T42" fmla="*/ 390 w 1353"/>
              <a:gd name="T43" fmla="*/ 267 h 423"/>
              <a:gd name="T44" fmla="*/ 336 w 1353"/>
              <a:gd name="T45" fmla="*/ 316 h 423"/>
              <a:gd name="T46" fmla="*/ 322 w 1353"/>
              <a:gd name="T47" fmla="*/ 321 h 423"/>
              <a:gd name="T48" fmla="*/ 322 w 1353"/>
              <a:gd name="T49" fmla="*/ 321 h 423"/>
              <a:gd name="T50" fmla="*/ 172 w 1353"/>
              <a:gd name="T51" fmla="*/ 363 h 423"/>
              <a:gd name="T52" fmla="*/ 0 w 1353"/>
              <a:gd name="T53" fmla="*/ 423 h 423"/>
              <a:gd name="T54" fmla="*/ 1353 w 1353"/>
              <a:gd name="T55" fmla="*/ 423 h 423"/>
              <a:gd name="T56" fmla="*/ 1353 w 1353"/>
              <a:gd name="T57" fmla="*/ 205 h 423"/>
              <a:gd name="connsiteX0" fmla="*/ 11661 w 11661"/>
              <a:gd name="connsiteY0" fmla="*/ 9702 h 10217"/>
              <a:gd name="connsiteX1" fmla="*/ 9823 w 11661"/>
              <a:gd name="connsiteY1" fmla="*/ 5068 h 10217"/>
              <a:gd name="connsiteX2" fmla="*/ 9586 w 11661"/>
              <a:gd name="connsiteY2" fmla="*/ 4926 h 10217"/>
              <a:gd name="connsiteX3" fmla="*/ 9431 w 11661"/>
              <a:gd name="connsiteY3" fmla="*/ 4950 h 10217"/>
              <a:gd name="connsiteX4" fmla="*/ 8987 w 11661"/>
              <a:gd name="connsiteY4" fmla="*/ 4051 h 10217"/>
              <a:gd name="connsiteX5" fmla="*/ 8315 w 11661"/>
              <a:gd name="connsiteY5" fmla="*/ 2491 h 10217"/>
              <a:gd name="connsiteX6" fmla="*/ 7857 w 11661"/>
              <a:gd name="connsiteY6" fmla="*/ 931 h 10217"/>
              <a:gd name="connsiteX7" fmla="*/ 7591 w 11661"/>
              <a:gd name="connsiteY7" fmla="*/ 647 h 10217"/>
              <a:gd name="connsiteX8" fmla="*/ 7450 w 11661"/>
              <a:gd name="connsiteY8" fmla="*/ 411 h 10217"/>
              <a:gd name="connsiteX9" fmla="*/ 7044 w 11661"/>
              <a:gd name="connsiteY9" fmla="*/ 742 h 10217"/>
              <a:gd name="connsiteX10" fmla="*/ 6814 w 11661"/>
              <a:gd name="connsiteY10" fmla="*/ 151 h 10217"/>
              <a:gd name="connsiteX11" fmla="*/ 6637 w 11661"/>
              <a:gd name="connsiteY11" fmla="*/ 151 h 10217"/>
              <a:gd name="connsiteX12" fmla="*/ 5994 w 11661"/>
              <a:gd name="connsiteY12" fmla="*/ 931 h 10217"/>
              <a:gd name="connsiteX13" fmla="*/ 5617 w 11661"/>
              <a:gd name="connsiteY13" fmla="*/ 1191 h 10217"/>
              <a:gd name="connsiteX14" fmla="*/ 5129 w 11661"/>
              <a:gd name="connsiteY14" fmla="*/ 1640 h 10217"/>
              <a:gd name="connsiteX15" fmla="*/ 4952 w 11661"/>
              <a:gd name="connsiteY15" fmla="*/ 2231 h 10217"/>
              <a:gd name="connsiteX16" fmla="*/ 4605 w 11661"/>
              <a:gd name="connsiteY16" fmla="*/ 2444 h 10217"/>
              <a:gd name="connsiteX17" fmla="*/ 4183 w 11661"/>
              <a:gd name="connsiteY17" fmla="*/ 3508 h 10217"/>
              <a:gd name="connsiteX18" fmla="*/ 3792 w 11661"/>
              <a:gd name="connsiteY18" fmla="*/ 4430 h 10217"/>
              <a:gd name="connsiteX19" fmla="*/ 3481 w 11661"/>
              <a:gd name="connsiteY19" fmla="*/ 5257 h 10217"/>
              <a:gd name="connsiteX20" fmla="*/ 3119 w 11661"/>
              <a:gd name="connsiteY20" fmla="*/ 5801 h 10217"/>
              <a:gd name="connsiteX21" fmla="*/ 2882 w 11661"/>
              <a:gd name="connsiteY21" fmla="*/ 6179 h 10217"/>
              <a:gd name="connsiteX22" fmla="*/ 2483 w 11661"/>
              <a:gd name="connsiteY22" fmla="*/ 7337 h 10217"/>
              <a:gd name="connsiteX23" fmla="*/ 2380 w 11661"/>
              <a:gd name="connsiteY23" fmla="*/ 7456 h 10217"/>
              <a:gd name="connsiteX24" fmla="*/ 2380 w 11661"/>
              <a:gd name="connsiteY24" fmla="*/ 7456 h 10217"/>
              <a:gd name="connsiteX25" fmla="*/ 1271 w 11661"/>
              <a:gd name="connsiteY25" fmla="*/ 8449 h 10217"/>
              <a:gd name="connsiteX26" fmla="*/ 0 w 11661"/>
              <a:gd name="connsiteY26" fmla="*/ 9867 h 10217"/>
              <a:gd name="connsiteX27" fmla="*/ 10000 w 11661"/>
              <a:gd name="connsiteY27" fmla="*/ 9867 h 10217"/>
              <a:gd name="connsiteX28" fmla="*/ 11661 w 11661"/>
              <a:gd name="connsiteY28" fmla="*/ 9702 h 10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661" h="10217">
                <a:moveTo>
                  <a:pt x="11661" y="9702"/>
                </a:moveTo>
                <a:cubicBezTo>
                  <a:pt x="11513" y="9797"/>
                  <a:pt x="10169" y="5864"/>
                  <a:pt x="9823" y="5068"/>
                </a:cubicBezTo>
                <a:cubicBezTo>
                  <a:pt x="9477" y="4272"/>
                  <a:pt x="9727" y="4784"/>
                  <a:pt x="9586" y="4926"/>
                </a:cubicBezTo>
                <a:cubicBezTo>
                  <a:pt x="9453" y="5068"/>
                  <a:pt x="9468" y="5115"/>
                  <a:pt x="9431" y="4950"/>
                </a:cubicBezTo>
                <a:cubicBezTo>
                  <a:pt x="9394" y="4784"/>
                  <a:pt x="9091" y="4241"/>
                  <a:pt x="8987" y="4051"/>
                </a:cubicBezTo>
                <a:cubicBezTo>
                  <a:pt x="8891" y="3862"/>
                  <a:pt x="8470" y="2893"/>
                  <a:pt x="8315" y="2491"/>
                </a:cubicBezTo>
                <a:cubicBezTo>
                  <a:pt x="8160" y="2089"/>
                  <a:pt x="7975" y="1333"/>
                  <a:pt x="7857" y="931"/>
                </a:cubicBezTo>
                <a:cubicBezTo>
                  <a:pt x="7738" y="529"/>
                  <a:pt x="7672" y="671"/>
                  <a:pt x="7591" y="647"/>
                </a:cubicBezTo>
                <a:cubicBezTo>
                  <a:pt x="7517" y="624"/>
                  <a:pt x="7642" y="553"/>
                  <a:pt x="7450" y="411"/>
                </a:cubicBezTo>
                <a:cubicBezTo>
                  <a:pt x="7251" y="269"/>
                  <a:pt x="7095" y="789"/>
                  <a:pt x="7044" y="742"/>
                </a:cubicBezTo>
                <a:cubicBezTo>
                  <a:pt x="6999" y="694"/>
                  <a:pt x="6859" y="434"/>
                  <a:pt x="6814" y="151"/>
                </a:cubicBezTo>
                <a:cubicBezTo>
                  <a:pt x="6763" y="-133"/>
                  <a:pt x="6704" y="56"/>
                  <a:pt x="6637" y="151"/>
                </a:cubicBezTo>
                <a:cubicBezTo>
                  <a:pt x="6571" y="245"/>
                  <a:pt x="6164" y="694"/>
                  <a:pt x="5994" y="931"/>
                </a:cubicBezTo>
                <a:cubicBezTo>
                  <a:pt x="5817" y="1167"/>
                  <a:pt x="5817" y="1096"/>
                  <a:pt x="5617" y="1191"/>
                </a:cubicBezTo>
                <a:cubicBezTo>
                  <a:pt x="5425" y="1285"/>
                  <a:pt x="5255" y="1427"/>
                  <a:pt x="5129" y="1640"/>
                </a:cubicBezTo>
                <a:cubicBezTo>
                  <a:pt x="5004" y="1853"/>
                  <a:pt x="5115" y="2018"/>
                  <a:pt x="4952" y="2231"/>
                </a:cubicBezTo>
                <a:cubicBezTo>
                  <a:pt x="4797" y="2444"/>
                  <a:pt x="4752" y="2278"/>
                  <a:pt x="4605" y="2444"/>
                </a:cubicBezTo>
                <a:cubicBezTo>
                  <a:pt x="4457" y="2609"/>
                  <a:pt x="4331" y="3224"/>
                  <a:pt x="4183" y="3508"/>
                </a:cubicBezTo>
                <a:cubicBezTo>
                  <a:pt x="4035" y="3791"/>
                  <a:pt x="3910" y="4122"/>
                  <a:pt x="3792" y="4430"/>
                </a:cubicBezTo>
                <a:cubicBezTo>
                  <a:pt x="3673" y="4737"/>
                  <a:pt x="3599" y="5021"/>
                  <a:pt x="3481" y="5257"/>
                </a:cubicBezTo>
                <a:cubicBezTo>
                  <a:pt x="3363" y="5493"/>
                  <a:pt x="3363" y="5588"/>
                  <a:pt x="3119" y="5801"/>
                </a:cubicBezTo>
                <a:cubicBezTo>
                  <a:pt x="2875" y="6014"/>
                  <a:pt x="2971" y="6014"/>
                  <a:pt x="2882" y="6179"/>
                </a:cubicBezTo>
                <a:cubicBezTo>
                  <a:pt x="2794" y="6345"/>
                  <a:pt x="2698" y="7006"/>
                  <a:pt x="2483" y="7337"/>
                </a:cubicBezTo>
                <a:cubicBezTo>
                  <a:pt x="2439" y="7385"/>
                  <a:pt x="2409" y="7432"/>
                  <a:pt x="2380" y="7456"/>
                </a:cubicBezTo>
                <a:lnTo>
                  <a:pt x="2380" y="7456"/>
                </a:lnTo>
                <a:cubicBezTo>
                  <a:pt x="2129" y="7905"/>
                  <a:pt x="1271" y="8449"/>
                  <a:pt x="1271" y="8449"/>
                </a:cubicBezTo>
                <a:cubicBezTo>
                  <a:pt x="850" y="8330"/>
                  <a:pt x="0" y="9867"/>
                  <a:pt x="0" y="9867"/>
                </a:cubicBezTo>
                <a:lnTo>
                  <a:pt x="10000" y="9867"/>
                </a:lnTo>
                <a:cubicBezTo>
                  <a:pt x="10000" y="8149"/>
                  <a:pt x="11661" y="11420"/>
                  <a:pt x="11661" y="9702"/>
                </a:cubicBezTo>
                <a:close/>
              </a:path>
            </a:pathLst>
          </a:custGeom>
          <a:gradFill>
            <a:gsLst>
              <a:gs pos="14000">
                <a:schemeClr val="tx1">
                  <a:lumMod val="95000"/>
                  <a:lumOff val="5000"/>
                  <a:alpha val="66000"/>
                </a:schemeClr>
              </a:gs>
              <a:gs pos="100000">
                <a:schemeClr val="tx1">
                  <a:lumMod val="85000"/>
                  <a:lumOff val="15000"/>
                  <a:alpha val="28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3" name="Freeform 27"/>
          <p:cNvSpPr>
            <a:spLocks/>
          </p:cNvSpPr>
          <p:nvPr/>
        </p:nvSpPr>
        <p:spPr bwMode="auto">
          <a:xfrm>
            <a:off x="5637212" y="5970576"/>
            <a:ext cx="6554788" cy="884249"/>
          </a:xfrm>
          <a:custGeom>
            <a:avLst/>
            <a:gdLst>
              <a:gd name="T0" fmla="*/ 1915 w 1934"/>
              <a:gd name="T1" fmla="*/ 11 h 304"/>
              <a:gd name="T2" fmla="*/ 1822 w 1934"/>
              <a:gd name="T3" fmla="*/ 40 h 304"/>
              <a:gd name="T4" fmla="*/ 1781 w 1934"/>
              <a:gd name="T5" fmla="*/ 28 h 304"/>
              <a:gd name="T6" fmla="*/ 1724 w 1934"/>
              <a:gd name="T7" fmla="*/ 24 h 304"/>
              <a:gd name="T8" fmla="*/ 1668 w 1934"/>
              <a:gd name="T9" fmla="*/ 24 h 304"/>
              <a:gd name="T10" fmla="*/ 1611 w 1934"/>
              <a:gd name="T11" fmla="*/ 16 h 304"/>
              <a:gd name="T12" fmla="*/ 1542 w 1934"/>
              <a:gd name="T13" fmla="*/ 23 h 304"/>
              <a:gd name="T14" fmla="*/ 1514 w 1934"/>
              <a:gd name="T15" fmla="*/ 37 h 304"/>
              <a:gd name="T16" fmla="*/ 1468 w 1934"/>
              <a:gd name="T17" fmla="*/ 48 h 304"/>
              <a:gd name="T18" fmla="*/ 1452 w 1934"/>
              <a:gd name="T19" fmla="*/ 63 h 304"/>
              <a:gd name="T20" fmla="*/ 1418 w 1934"/>
              <a:gd name="T21" fmla="*/ 74 h 304"/>
              <a:gd name="T22" fmla="*/ 1365 w 1934"/>
              <a:gd name="T23" fmla="*/ 102 h 304"/>
              <a:gd name="T24" fmla="*/ 1316 w 1934"/>
              <a:gd name="T25" fmla="*/ 127 h 304"/>
              <a:gd name="T26" fmla="*/ 1253 w 1934"/>
              <a:gd name="T27" fmla="*/ 157 h 304"/>
              <a:gd name="T28" fmla="*/ 1210 w 1934"/>
              <a:gd name="T29" fmla="*/ 146 h 304"/>
              <a:gd name="T30" fmla="*/ 1168 w 1934"/>
              <a:gd name="T31" fmla="*/ 128 h 304"/>
              <a:gd name="T32" fmla="*/ 1120 w 1934"/>
              <a:gd name="T33" fmla="*/ 110 h 304"/>
              <a:gd name="T34" fmla="*/ 1080 w 1934"/>
              <a:gd name="T35" fmla="*/ 98 h 304"/>
              <a:gd name="T36" fmla="*/ 1029 w 1934"/>
              <a:gd name="T37" fmla="*/ 77 h 304"/>
              <a:gd name="T38" fmla="*/ 970 w 1934"/>
              <a:gd name="T39" fmla="*/ 55 h 304"/>
              <a:gd name="T40" fmla="*/ 878 w 1934"/>
              <a:gd name="T41" fmla="*/ 55 h 304"/>
              <a:gd name="T42" fmla="*/ 808 w 1934"/>
              <a:gd name="T43" fmla="*/ 42 h 304"/>
              <a:gd name="T44" fmla="*/ 744 w 1934"/>
              <a:gd name="T45" fmla="*/ 31 h 304"/>
              <a:gd name="T46" fmla="*/ 640 w 1934"/>
              <a:gd name="T47" fmla="*/ 32 h 304"/>
              <a:gd name="T48" fmla="*/ 575 w 1934"/>
              <a:gd name="T49" fmla="*/ 49 h 304"/>
              <a:gd name="T50" fmla="*/ 524 w 1934"/>
              <a:gd name="T51" fmla="*/ 80 h 304"/>
              <a:gd name="T52" fmla="*/ 464 w 1934"/>
              <a:gd name="T53" fmla="*/ 77 h 304"/>
              <a:gd name="T54" fmla="*/ 403 w 1934"/>
              <a:gd name="T55" fmla="*/ 72 h 304"/>
              <a:gd name="T56" fmla="*/ 344 w 1934"/>
              <a:gd name="T57" fmla="*/ 52 h 304"/>
              <a:gd name="T58" fmla="*/ 263 w 1934"/>
              <a:gd name="T59" fmla="*/ 43 h 304"/>
              <a:gd name="T60" fmla="*/ 225 w 1934"/>
              <a:gd name="T61" fmla="*/ 54 h 304"/>
              <a:gd name="T62" fmla="*/ 188 w 1934"/>
              <a:gd name="T63" fmla="*/ 123 h 304"/>
              <a:gd name="T64" fmla="*/ 77 w 1934"/>
              <a:gd name="T65" fmla="*/ 177 h 304"/>
              <a:gd name="T66" fmla="*/ 55 w 1934"/>
              <a:gd name="T67" fmla="*/ 237 h 304"/>
              <a:gd name="T68" fmla="*/ 0 w 1934"/>
              <a:gd name="T69" fmla="*/ 304 h 304"/>
              <a:gd name="T70" fmla="*/ 1934 w 1934"/>
              <a:gd name="T71" fmla="*/ 1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34" h="304">
                <a:moveTo>
                  <a:pt x="1934" y="1"/>
                </a:moveTo>
                <a:cubicBezTo>
                  <a:pt x="1930" y="5"/>
                  <a:pt x="1919" y="12"/>
                  <a:pt x="1915" y="11"/>
                </a:cubicBezTo>
                <a:cubicBezTo>
                  <a:pt x="1887" y="0"/>
                  <a:pt x="1886" y="26"/>
                  <a:pt x="1862" y="31"/>
                </a:cubicBezTo>
                <a:cubicBezTo>
                  <a:pt x="1838" y="37"/>
                  <a:pt x="1831" y="40"/>
                  <a:pt x="1822" y="40"/>
                </a:cubicBezTo>
                <a:cubicBezTo>
                  <a:pt x="1813" y="40"/>
                  <a:pt x="1803" y="40"/>
                  <a:pt x="1792" y="37"/>
                </a:cubicBezTo>
                <a:cubicBezTo>
                  <a:pt x="1780" y="33"/>
                  <a:pt x="1786" y="33"/>
                  <a:pt x="1781" y="28"/>
                </a:cubicBezTo>
                <a:cubicBezTo>
                  <a:pt x="1776" y="22"/>
                  <a:pt x="1777" y="23"/>
                  <a:pt x="1767" y="22"/>
                </a:cubicBezTo>
                <a:cubicBezTo>
                  <a:pt x="1756" y="22"/>
                  <a:pt x="1735" y="24"/>
                  <a:pt x="1724" y="24"/>
                </a:cubicBezTo>
                <a:cubicBezTo>
                  <a:pt x="1713" y="25"/>
                  <a:pt x="1720" y="25"/>
                  <a:pt x="1700" y="28"/>
                </a:cubicBezTo>
                <a:cubicBezTo>
                  <a:pt x="1680" y="30"/>
                  <a:pt x="1688" y="28"/>
                  <a:pt x="1668" y="24"/>
                </a:cubicBezTo>
                <a:cubicBezTo>
                  <a:pt x="1648" y="21"/>
                  <a:pt x="1643" y="20"/>
                  <a:pt x="1635" y="16"/>
                </a:cubicBezTo>
                <a:cubicBezTo>
                  <a:pt x="1627" y="11"/>
                  <a:pt x="1617" y="15"/>
                  <a:pt x="1611" y="16"/>
                </a:cubicBezTo>
                <a:cubicBezTo>
                  <a:pt x="1605" y="16"/>
                  <a:pt x="1585" y="20"/>
                  <a:pt x="1566" y="20"/>
                </a:cubicBezTo>
                <a:cubicBezTo>
                  <a:pt x="1546" y="20"/>
                  <a:pt x="1549" y="20"/>
                  <a:pt x="1542" y="23"/>
                </a:cubicBezTo>
                <a:cubicBezTo>
                  <a:pt x="1535" y="25"/>
                  <a:pt x="1532" y="27"/>
                  <a:pt x="1527" y="30"/>
                </a:cubicBezTo>
                <a:cubicBezTo>
                  <a:pt x="1521" y="34"/>
                  <a:pt x="1518" y="35"/>
                  <a:pt x="1514" y="37"/>
                </a:cubicBezTo>
                <a:cubicBezTo>
                  <a:pt x="1511" y="38"/>
                  <a:pt x="1499" y="46"/>
                  <a:pt x="1493" y="47"/>
                </a:cubicBezTo>
                <a:cubicBezTo>
                  <a:pt x="1487" y="47"/>
                  <a:pt x="1493" y="47"/>
                  <a:pt x="1468" y="48"/>
                </a:cubicBezTo>
                <a:cubicBezTo>
                  <a:pt x="1443" y="50"/>
                  <a:pt x="1457" y="56"/>
                  <a:pt x="1457" y="56"/>
                </a:cubicBezTo>
                <a:cubicBezTo>
                  <a:pt x="1452" y="63"/>
                  <a:pt x="1452" y="63"/>
                  <a:pt x="1452" y="63"/>
                </a:cubicBezTo>
                <a:cubicBezTo>
                  <a:pt x="1452" y="63"/>
                  <a:pt x="1435" y="62"/>
                  <a:pt x="1430" y="63"/>
                </a:cubicBezTo>
                <a:cubicBezTo>
                  <a:pt x="1424" y="64"/>
                  <a:pt x="1427" y="68"/>
                  <a:pt x="1418" y="74"/>
                </a:cubicBezTo>
                <a:cubicBezTo>
                  <a:pt x="1409" y="79"/>
                  <a:pt x="1410" y="78"/>
                  <a:pt x="1395" y="83"/>
                </a:cubicBezTo>
                <a:cubicBezTo>
                  <a:pt x="1380" y="88"/>
                  <a:pt x="1377" y="97"/>
                  <a:pt x="1365" y="102"/>
                </a:cubicBezTo>
                <a:cubicBezTo>
                  <a:pt x="1352" y="107"/>
                  <a:pt x="1357" y="105"/>
                  <a:pt x="1344" y="110"/>
                </a:cubicBezTo>
                <a:cubicBezTo>
                  <a:pt x="1330" y="115"/>
                  <a:pt x="1329" y="121"/>
                  <a:pt x="1316" y="127"/>
                </a:cubicBezTo>
                <a:cubicBezTo>
                  <a:pt x="1303" y="134"/>
                  <a:pt x="1302" y="138"/>
                  <a:pt x="1288" y="141"/>
                </a:cubicBezTo>
                <a:cubicBezTo>
                  <a:pt x="1275" y="144"/>
                  <a:pt x="1256" y="159"/>
                  <a:pt x="1253" y="157"/>
                </a:cubicBezTo>
                <a:cubicBezTo>
                  <a:pt x="1249" y="154"/>
                  <a:pt x="1248" y="156"/>
                  <a:pt x="1232" y="152"/>
                </a:cubicBezTo>
                <a:cubicBezTo>
                  <a:pt x="1216" y="148"/>
                  <a:pt x="1226" y="150"/>
                  <a:pt x="1210" y="146"/>
                </a:cubicBezTo>
                <a:cubicBezTo>
                  <a:pt x="1194" y="143"/>
                  <a:pt x="1199" y="141"/>
                  <a:pt x="1188" y="136"/>
                </a:cubicBezTo>
                <a:cubicBezTo>
                  <a:pt x="1177" y="130"/>
                  <a:pt x="1179" y="132"/>
                  <a:pt x="1168" y="128"/>
                </a:cubicBezTo>
                <a:cubicBezTo>
                  <a:pt x="1158" y="125"/>
                  <a:pt x="1157" y="122"/>
                  <a:pt x="1144" y="118"/>
                </a:cubicBezTo>
                <a:cubicBezTo>
                  <a:pt x="1130" y="114"/>
                  <a:pt x="1131" y="114"/>
                  <a:pt x="1120" y="110"/>
                </a:cubicBezTo>
                <a:cubicBezTo>
                  <a:pt x="1110" y="106"/>
                  <a:pt x="1105" y="108"/>
                  <a:pt x="1095" y="105"/>
                </a:cubicBezTo>
                <a:cubicBezTo>
                  <a:pt x="1084" y="102"/>
                  <a:pt x="1083" y="99"/>
                  <a:pt x="1080" y="98"/>
                </a:cubicBezTo>
                <a:cubicBezTo>
                  <a:pt x="1076" y="98"/>
                  <a:pt x="1062" y="94"/>
                  <a:pt x="1048" y="88"/>
                </a:cubicBezTo>
                <a:cubicBezTo>
                  <a:pt x="1033" y="82"/>
                  <a:pt x="1037" y="81"/>
                  <a:pt x="1029" y="77"/>
                </a:cubicBezTo>
                <a:cubicBezTo>
                  <a:pt x="1021" y="74"/>
                  <a:pt x="1018" y="68"/>
                  <a:pt x="1007" y="63"/>
                </a:cubicBezTo>
                <a:cubicBezTo>
                  <a:pt x="995" y="57"/>
                  <a:pt x="984" y="58"/>
                  <a:pt x="970" y="55"/>
                </a:cubicBezTo>
                <a:cubicBezTo>
                  <a:pt x="957" y="52"/>
                  <a:pt x="952" y="47"/>
                  <a:pt x="940" y="47"/>
                </a:cubicBezTo>
                <a:cubicBezTo>
                  <a:pt x="928" y="47"/>
                  <a:pt x="897" y="54"/>
                  <a:pt x="878" y="55"/>
                </a:cubicBezTo>
                <a:cubicBezTo>
                  <a:pt x="858" y="56"/>
                  <a:pt x="862" y="53"/>
                  <a:pt x="846" y="49"/>
                </a:cubicBezTo>
                <a:cubicBezTo>
                  <a:pt x="830" y="45"/>
                  <a:pt x="827" y="45"/>
                  <a:pt x="808" y="42"/>
                </a:cubicBezTo>
                <a:cubicBezTo>
                  <a:pt x="790" y="39"/>
                  <a:pt x="792" y="42"/>
                  <a:pt x="781" y="41"/>
                </a:cubicBezTo>
                <a:cubicBezTo>
                  <a:pt x="770" y="40"/>
                  <a:pt x="757" y="36"/>
                  <a:pt x="744" y="31"/>
                </a:cubicBezTo>
                <a:cubicBezTo>
                  <a:pt x="732" y="26"/>
                  <a:pt x="705" y="21"/>
                  <a:pt x="679" y="23"/>
                </a:cubicBezTo>
                <a:cubicBezTo>
                  <a:pt x="652" y="25"/>
                  <a:pt x="658" y="27"/>
                  <a:pt x="640" y="32"/>
                </a:cubicBezTo>
                <a:cubicBezTo>
                  <a:pt x="623" y="37"/>
                  <a:pt x="611" y="37"/>
                  <a:pt x="593" y="38"/>
                </a:cubicBezTo>
                <a:cubicBezTo>
                  <a:pt x="576" y="39"/>
                  <a:pt x="583" y="43"/>
                  <a:pt x="575" y="49"/>
                </a:cubicBezTo>
                <a:cubicBezTo>
                  <a:pt x="567" y="56"/>
                  <a:pt x="559" y="61"/>
                  <a:pt x="550" y="65"/>
                </a:cubicBezTo>
                <a:cubicBezTo>
                  <a:pt x="541" y="68"/>
                  <a:pt x="535" y="72"/>
                  <a:pt x="524" y="80"/>
                </a:cubicBezTo>
                <a:cubicBezTo>
                  <a:pt x="513" y="87"/>
                  <a:pt x="504" y="89"/>
                  <a:pt x="499" y="88"/>
                </a:cubicBezTo>
                <a:cubicBezTo>
                  <a:pt x="494" y="86"/>
                  <a:pt x="480" y="78"/>
                  <a:pt x="464" y="77"/>
                </a:cubicBezTo>
                <a:cubicBezTo>
                  <a:pt x="448" y="77"/>
                  <a:pt x="441" y="74"/>
                  <a:pt x="433" y="68"/>
                </a:cubicBezTo>
                <a:cubicBezTo>
                  <a:pt x="425" y="63"/>
                  <a:pt x="413" y="70"/>
                  <a:pt x="403" y="72"/>
                </a:cubicBezTo>
                <a:cubicBezTo>
                  <a:pt x="393" y="74"/>
                  <a:pt x="385" y="70"/>
                  <a:pt x="376" y="68"/>
                </a:cubicBezTo>
                <a:cubicBezTo>
                  <a:pt x="368" y="67"/>
                  <a:pt x="356" y="56"/>
                  <a:pt x="344" y="52"/>
                </a:cubicBezTo>
                <a:cubicBezTo>
                  <a:pt x="331" y="49"/>
                  <a:pt x="298" y="48"/>
                  <a:pt x="276" y="45"/>
                </a:cubicBezTo>
                <a:cubicBezTo>
                  <a:pt x="272" y="45"/>
                  <a:pt x="268" y="44"/>
                  <a:pt x="263" y="43"/>
                </a:cubicBezTo>
                <a:cubicBezTo>
                  <a:pt x="263" y="43"/>
                  <a:pt x="263" y="43"/>
                  <a:pt x="263" y="43"/>
                </a:cubicBezTo>
                <a:cubicBezTo>
                  <a:pt x="250" y="41"/>
                  <a:pt x="225" y="54"/>
                  <a:pt x="225" y="54"/>
                </a:cubicBezTo>
                <a:cubicBezTo>
                  <a:pt x="225" y="54"/>
                  <a:pt x="204" y="79"/>
                  <a:pt x="196" y="82"/>
                </a:cubicBezTo>
                <a:cubicBezTo>
                  <a:pt x="188" y="85"/>
                  <a:pt x="188" y="123"/>
                  <a:pt x="188" y="123"/>
                </a:cubicBezTo>
                <a:cubicBezTo>
                  <a:pt x="188" y="123"/>
                  <a:pt x="159" y="155"/>
                  <a:pt x="135" y="157"/>
                </a:cubicBezTo>
                <a:cubicBezTo>
                  <a:pt x="112" y="158"/>
                  <a:pt x="95" y="174"/>
                  <a:pt x="77" y="177"/>
                </a:cubicBezTo>
                <a:cubicBezTo>
                  <a:pt x="60" y="179"/>
                  <a:pt x="77" y="198"/>
                  <a:pt x="77" y="198"/>
                </a:cubicBezTo>
                <a:cubicBezTo>
                  <a:pt x="55" y="237"/>
                  <a:pt x="55" y="237"/>
                  <a:pt x="55" y="237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0" y="304"/>
                  <a:pt x="0" y="304"/>
                  <a:pt x="0" y="304"/>
                </a:cubicBezTo>
                <a:cubicBezTo>
                  <a:pt x="1934" y="304"/>
                  <a:pt x="1934" y="304"/>
                  <a:pt x="1934" y="304"/>
                </a:cubicBezTo>
                <a:lnTo>
                  <a:pt x="1934" y="1"/>
                </a:ln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</a:schemeClr>
              </a:gs>
              <a:gs pos="100000">
                <a:schemeClr val="tx1">
                  <a:lumMod val="85000"/>
                  <a:lumOff val="15000"/>
                  <a:alpha val="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4" name="TextBox 33"/>
          <p:cNvSpPr txBox="1"/>
          <p:nvPr/>
        </p:nvSpPr>
        <p:spPr>
          <a:xfrm>
            <a:off x="3430069" y="2639291"/>
            <a:ext cx="53319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4000" b="1" dirty="0">
                <a:solidFill>
                  <a:schemeClr val="bg1"/>
                </a:solidFill>
                <a:latin typeface="+mj-lt"/>
              </a:rPr>
              <a:t>THANKS FOR YOUR </a:t>
            </a:r>
          </a:p>
          <a:p>
            <a:pPr algn="ctr"/>
            <a:r>
              <a:rPr lang="en-ID" sz="4000" b="1" dirty="0">
                <a:solidFill>
                  <a:schemeClr val="bg1"/>
                </a:solidFill>
                <a:latin typeface="+mj-lt"/>
              </a:rPr>
              <a:t>ATTENTION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247984" y="4056689"/>
            <a:ext cx="16960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1600" i="1" dirty="0">
                <a:solidFill>
                  <a:schemeClr val="bg1"/>
                </a:solidFill>
              </a:rPr>
              <a:t>-Planner Template</a:t>
            </a:r>
          </a:p>
        </p:txBody>
      </p:sp>
      <p:sp>
        <p:nvSpPr>
          <p:cNvPr id="53" name="Oval 52"/>
          <p:cNvSpPr/>
          <p:nvPr/>
        </p:nvSpPr>
        <p:spPr>
          <a:xfrm rot="14073846">
            <a:off x="11288009" y="-778274"/>
            <a:ext cx="1556550" cy="1556550"/>
          </a:xfrm>
          <a:prstGeom prst="ellipse">
            <a:avLst/>
          </a:prstGeom>
          <a:gradFill>
            <a:gsLst>
              <a:gs pos="14000">
                <a:schemeClr val="tx1">
                  <a:lumMod val="95000"/>
                  <a:lumOff val="5000"/>
                  <a:alpha val="66000"/>
                </a:schemeClr>
              </a:gs>
              <a:gs pos="100000">
                <a:schemeClr val="tx1">
                  <a:lumMod val="85000"/>
                  <a:lumOff val="15000"/>
                  <a:alpha val="2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6" name="Rectangle 767"/>
          <p:cNvSpPr>
            <a:spLocks noChangeAspect="1"/>
          </p:cNvSpPr>
          <p:nvPr/>
        </p:nvSpPr>
        <p:spPr>
          <a:xfrm>
            <a:off x="11811104" y="1068213"/>
            <a:ext cx="120514" cy="120514"/>
          </a:xfrm>
          <a:prstGeom prst="star4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solidFill>
                <a:prstClr val="white"/>
              </a:solidFill>
            </a:endParaRPr>
          </a:p>
        </p:txBody>
      </p:sp>
      <p:sp>
        <p:nvSpPr>
          <p:cNvPr id="58" name="Rectangle 793"/>
          <p:cNvSpPr>
            <a:spLocks noChangeAspect="1"/>
          </p:cNvSpPr>
          <p:nvPr/>
        </p:nvSpPr>
        <p:spPr>
          <a:xfrm>
            <a:off x="10764073" y="259160"/>
            <a:ext cx="120514" cy="120514"/>
          </a:xfrm>
          <a:prstGeom prst="star4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solidFill>
                <a:prstClr val="white"/>
              </a:solidFill>
            </a:endParaRPr>
          </a:p>
        </p:txBody>
      </p:sp>
      <p:sp>
        <p:nvSpPr>
          <p:cNvPr id="59" name="Rectangle 860"/>
          <p:cNvSpPr>
            <a:spLocks noChangeAspect="1"/>
          </p:cNvSpPr>
          <p:nvPr/>
        </p:nvSpPr>
        <p:spPr>
          <a:xfrm>
            <a:off x="8906554" y="551541"/>
            <a:ext cx="120514" cy="120514"/>
          </a:xfrm>
          <a:prstGeom prst="star4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solidFill>
                <a:prstClr val="white"/>
              </a:solidFill>
            </a:endParaRPr>
          </a:p>
        </p:txBody>
      </p:sp>
      <p:sp>
        <p:nvSpPr>
          <p:cNvPr id="60" name="Rectangle 975"/>
          <p:cNvSpPr>
            <a:spLocks noChangeAspect="1"/>
          </p:cNvSpPr>
          <p:nvPr/>
        </p:nvSpPr>
        <p:spPr>
          <a:xfrm>
            <a:off x="10241467" y="1208269"/>
            <a:ext cx="120514" cy="120514"/>
          </a:xfrm>
          <a:prstGeom prst="star4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solidFill>
                <a:prstClr val="white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E90D7B3-BD81-F44C-5FAB-C1409F2C88F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  <a:alpha val="9550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cxnSp>
        <p:nvCxnSpPr>
          <p:cNvPr id="3" name="Straight Connector 16">
            <a:extLst>
              <a:ext uri="{FF2B5EF4-FFF2-40B4-BE49-F238E27FC236}">
                <a16:creationId xmlns:a16="http://schemas.microsoft.com/office/drawing/2014/main" id="{EF615392-AD80-641A-6447-57323AC22FD1}"/>
              </a:ext>
            </a:extLst>
          </p:cNvPr>
          <p:cNvCxnSpPr>
            <a:cxnSpLocks/>
          </p:cNvCxnSpPr>
          <p:nvPr/>
        </p:nvCxnSpPr>
        <p:spPr>
          <a:xfrm flipV="1">
            <a:off x="1631242" y="5093616"/>
            <a:ext cx="3045689" cy="29531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17">
            <a:extLst>
              <a:ext uri="{FF2B5EF4-FFF2-40B4-BE49-F238E27FC236}">
                <a16:creationId xmlns:a16="http://schemas.microsoft.com/office/drawing/2014/main" id="{9D7D7DE5-E451-8C9D-9D6B-AD4C104652C4}"/>
              </a:ext>
            </a:extLst>
          </p:cNvPr>
          <p:cNvSpPr/>
          <p:nvPr/>
        </p:nvSpPr>
        <p:spPr>
          <a:xfrm flipV="1">
            <a:off x="4740300" y="4954093"/>
            <a:ext cx="193548" cy="193548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255AE334-F1EE-FAB3-4B2E-1B8E53534A5D}"/>
              </a:ext>
            </a:extLst>
          </p:cNvPr>
          <p:cNvSpPr txBox="1"/>
          <p:nvPr/>
        </p:nvSpPr>
        <p:spPr>
          <a:xfrm>
            <a:off x="1585050" y="4466395"/>
            <a:ext cx="3400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2400" spc="300" dirty="0">
                <a:solidFill>
                  <a:schemeClr val="bg1"/>
                </a:solidFill>
                <a:latin typeface="Poppins Light" pitchFamily="2" charset="77"/>
                <a:cs typeface="Poppins Light" pitchFamily="2" charset="77"/>
              </a:rPr>
              <a:t>MUCHAS GRACIAS</a:t>
            </a:r>
          </a:p>
        </p:txBody>
      </p:sp>
      <p:sp>
        <p:nvSpPr>
          <p:cNvPr id="6" name="TextBox 16">
            <a:extLst>
              <a:ext uri="{FF2B5EF4-FFF2-40B4-BE49-F238E27FC236}">
                <a16:creationId xmlns:a16="http://schemas.microsoft.com/office/drawing/2014/main" id="{EEAC66DF-32D4-9271-510C-AA93D95A0C81}"/>
              </a:ext>
            </a:extLst>
          </p:cNvPr>
          <p:cNvSpPr txBox="1"/>
          <p:nvPr/>
        </p:nvSpPr>
        <p:spPr>
          <a:xfrm>
            <a:off x="1585050" y="5093616"/>
            <a:ext cx="4946904" cy="338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GT" sz="1200" dirty="0">
                <a:solidFill>
                  <a:schemeClr val="bg1">
                    <a:lumMod val="65000"/>
                  </a:schemeClr>
                </a:solidFill>
                <a:latin typeface="Montserrat Light" pitchFamily="2" charset="77"/>
              </a:rPr>
              <a:t>ALEJANDRO LEMBKE BARRIENTOS</a:t>
            </a:r>
            <a:endParaRPr lang="en-ID" sz="1200" dirty="0">
              <a:solidFill>
                <a:schemeClr val="bg1">
                  <a:lumMod val="65000"/>
                </a:schemeClr>
              </a:solidFill>
              <a:latin typeface="Montserrat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791499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2013</TotalTime>
  <Words>126</Words>
  <Application>Microsoft Macintosh PowerPoint</Application>
  <PresentationFormat>Panorámica</PresentationFormat>
  <Paragraphs>21</Paragraphs>
  <Slides>5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3" baseType="lpstr">
      <vt:lpstr>Arial</vt:lpstr>
      <vt:lpstr>Calibri</vt:lpstr>
      <vt:lpstr>Calibri Light</vt:lpstr>
      <vt:lpstr>Montserrat Light</vt:lpstr>
      <vt:lpstr>Poppins</vt:lpstr>
      <vt:lpstr>Poppins Light</vt:lpstr>
      <vt:lpstr>Poppins SemiBold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Alejandro Lembke Barrientos</dc:creator>
  <cp:lastModifiedBy>Alejandro Lembke Barrientos</cp:lastModifiedBy>
  <cp:revision>23</cp:revision>
  <dcterms:created xsi:type="dcterms:W3CDTF">2022-09-05T20:51:53Z</dcterms:created>
  <dcterms:modified xsi:type="dcterms:W3CDTF">2022-09-20T16:43:58Z</dcterms:modified>
</cp:coreProperties>
</file>