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8" r:id="rId2"/>
    <p:sldId id="269" r:id="rId3"/>
    <p:sldId id="270" r:id="rId4"/>
    <p:sldId id="271" r:id="rId5"/>
    <p:sldId id="272" r:id="rId6"/>
    <p:sldId id="280" r:id="rId7"/>
    <p:sldId id="282" r:id="rId8"/>
    <p:sldId id="283" r:id="rId9"/>
    <p:sldId id="291" r:id="rId10"/>
    <p:sldId id="292" r:id="rId11"/>
    <p:sldId id="290" r:id="rId12"/>
  </p:sldIdLst>
  <p:sldSz cx="12192000" cy="6858000"/>
  <p:notesSz cx="6858000" cy="9144000"/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5"/>
    <p:restoredTop sz="94652"/>
  </p:normalViewPr>
  <p:slideViewPr>
    <p:cSldViewPr snapToGrid="0" snapToObjects="1">
      <p:cViewPr varScale="1">
        <p:scale>
          <a:sx n="133" d="100"/>
          <a:sy n="133" d="100"/>
        </p:scale>
        <p:origin x="395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52E2F-298D-9947-87B2-86F85399824D}" type="datetimeFigureOut">
              <a:rPr lang="es-GT" smtClean="0"/>
              <a:t>1/09/22</a:t>
            </a:fld>
            <a:endParaRPr lang="es-GT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GT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5FDD8-09D5-FE43-A520-2A838087E391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834430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FDD8-09D5-FE43-A520-2A838087E391}" type="slidenum">
              <a:rPr lang="es-GT" smtClean="0"/>
              <a:t>1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22997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FDD8-09D5-FE43-A520-2A838087E391}" type="slidenum">
              <a:rPr lang="es-GT" smtClean="0"/>
              <a:t>11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25744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704CE5-FFF1-1238-7DF9-4382D8B7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982DF2-37F2-3A38-1838-173AEA96D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B111A1-8C1C-2015-FD58-742B44E90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56FF4A-8E61-F7EB-EB5F-BA4473061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149256-5B04-3D08-EFFD-320924F7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743896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6C2FA9-E412-81CA-062C-881FE4C12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7E146BF-47A4-9918-13D7-FACDD43CB3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7D5E62-3F0D-5F2E-46C1-67E848AE1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E3E012F-898E-73D7-180C-09FECB384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C61157-0962-A7D4-0C52-3C03A5446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7450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8DEA0D-B989-8F2F-0A03-FE01041924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51D92EC-5FFA-2D62-C41B-1EB3D0D7C7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7BB673-EB5D-CA32-D11D-06D98DF7E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A852-A506-D7CE-B186-914FDB06D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75012AE-D1FA-6A70-82F8-C9A486ABF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200151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923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0882745" y="540328"/>
            <a:ext cx="790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7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fld id="{66DBA9ED-0BD1-4583-826F-4EF9BAC8450E}" type="slidenum">
              <a:rPr lang="en-ID" sz="12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68721" y="1937787"/>
            <a:ext cx="2033203" cy="2223666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712750" y="1937787"/>
            <a:ext cx="2033203" cy="2223666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450034" y="1937787"/>
            <a:ext cx="2033203" cy="2223666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92846" y="1937787"/>
            <a:ext cx="2033203" cy="2223666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803564" y="6216381"/>
            <a:ext cx="28023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1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© 2016</a:t>
            </a:r>
            <a:r>
              <a:rPr lang="en-ID" sz="1100" b="1" i="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 Planner-Template </a:t>
            </a:r>
            <a:r>
              <a:rPr lang="en-ID" sz="11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All rights reserved</a:t>
            </a:r>
            <a:endParaRPr lang="en-ID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46139" y="6293480"/>
            <a:ext cx="357425" cy="184511"/>
            <a:chOff x="4858544" y="3598069"/>
            <a:chExt cx="1614487" cy="833438"/>
          </a:xfrm>
          <a:solidFill>
            <a:schemeClr val="tx1"/>
          </a:solidFill>
        </p:grpSpPr>
        <p:sp>
          <p:nvSpPr>
            <p:cNvPr id="14" name="Freeform 20"/>
            <p:cNvSpPr>
              <a:spLocks/>
            </p:cNvSpPr>
            <p:nvPr userDrawn="1"/>
          </p:nvSpPr>
          <p:spPr bwMode="auto">
            <a:xfrm>
              <a:off x="4858544" y="3777457"/>
              <a:ext cx="1355725" cy="654050"/>
            </a:xfrm>
            <a:custGeom>
              <a:avLst/>
              <a:gdLst>
                <a:gd name="T0" fmla="*/ 89 w 257"/>
                <a:gd name="T1" fmla="*/ 59 h 124"/>
                <a:gd name="T2" fmla="*/ 101 w 257"/>
                <a:gd name="T3" fmla="*/ 45 h 124"/>
                <a:gd name="T4" fmla="*/ 214 w 257"/>
                <a:gd name="T5" fmla="*/ 2 h 124"/>
                <a:gd name="T6" fmla="*/ 247 w 257"/>
                <a:gd name="T7" fmla="*/ 29 h 124"/>
                <a:gd name="T8" fmla="*/ 247 w 257"/>
                <a:gd name="T9" fmla="*/ 60 h 124"/>
                <a:gd name="T10" fmla="*/ 148 w 257"/>
                <a:gd name="T11" fmla="*/ 119 h 124"/>
                <a:gd name="T12" fmla="*/ 139 w 257"/>
                <a:gd name="T13" fmla="*/ 119 h 124"/>
                <a:gd name="T14" fmla="*/ 45 w 257"/>
                <a:gd name="T15" fmla="*/ 110 h 124"/>
                <a:gd name="T16" fmla="*/ 138 w 257"/>
                <a:gd name="T17" fmla="*/ 69 h 124"/>
                <a:gd name="T18" fmla="*/ 149 w 257"/>
                <a:gd name="T19" fmla="*/ 69 h 124"/>
                <a:gd name="T20" fmla="*/ 156 w 257"/>
                <a:gd name="T21" fmla="*/ 57 h 124"/>
                <a:gd name="T22" fmla="*/ 142 w 257"/>
                <a:gd name="T23" fmla="*/ 55 h 124"/>
                <a:gd name="T24" fmla="*/ 135 w 257"/>
                <a:gd name="T25" fmla="*/ 64 h 124"/>
                <a:gd name="T26" fmla="*/ 89 w 257"/>
                <a:gd name="T27" fmla="*/ 5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124">
                  <a:moveTo>
                    <a:pt x="89" y="59"/>
                  </a:moveTo>
                  <a:cubicBezTo>
                    <a:pt x="98" y="44"/>
                    <a:pt x="101" y="45"/>
                    <a:pt x="101" y="45"/>
                  </a:cubicBezTo>
                  <a:cubicBezTo>
                    <a:pt x="145" y="34"/>
                    <a:pt x="214" y="2"/>
                    <a:pt x="214" y="2"/>
                  </a:cubicBezTo>
                  <a:cubicBezTo>
                    <a:pt x="221" y="0"/>
                    <a:pt x="236" y="8"/>
                    <a:pt x="247" y="29"/>
                  </a:cubicBezTo>
                  <a:cubicBezTo>
                    <a:pt x="257" y="50"/>
                    <a:pt x="247" y="60"/>
                    <a:pt x="247" y="60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5" y="121"/>
                    <a:pt x="139" y="119"/>
                    <a:pt x="139" y="119"/>
                  </a:cubicBezTo>
                  <a:cubicBezTo>
                    <a:pt x="108" y="105"/>
                    <a:pt x="49" y="118"/>
                    <a:pt x="45" y="110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41" y="71"/>
                    <a:pt x="145" y="71"/>
                    <a:pt x="149" y="69"/>
                  </a:cubicBezTo>
                  <a:cubicBezTo>
                    <a:pt x="155" y="67"/>
                    <a:pt x="158" y="61"/>
                    <a:pt x="156" y="57"/>
                  </a:cubicBezTo>
                  <a:cubicBezTo>
                    <a:pt x="154" y="53"/>
                    <a:pt x="148" y="52"/>
                    <a:pt x="142" y="55"/>
                  </a:cubicBezTo>
                  <a:cubicBezTo>
                    <a:pt x="138" y="56"/>
                    <a:pt x="135" y="60"/>
                    <a:pt x="135" y="64"/>
                  </a:cubicBezTo>
                  <a:cubicBezTo>
                    <a:pt x="0" y="124"/>
                    <a:pt x="41" y="122"/>
                    <a:pt x="89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1"/>
            <p:cNvSpPr>
              <a:spLocks/>
            </p:cNvSpPr>
            <p:nvPr userDrawn="1"/>
          </p:nvSpPr>
          <p:spPr bwMode="auto">
            <a:xfrm>
              <a:off x="5977731" y="3598069"/>
              <a:ext cx="495300" cy="558800"/>
            </a:xfrm>
            <a:custGeom>
              <a:avLst/>
              <a:gdLst>
                <a:gd name="T0" fmla="*/ 36 w 94"/>
                <a:gd name="T1" fmla="*/ 58 h 106"/>
                <a:gd name="T2" fmla="*/ 2 w 94"/>
                <a:gd name="T3" fmla="*/ 34 h 106"/>
                <a:gd name="T4" fmla="*/ 14 w 94"/>
                <a:gd name="T5" fmla="*/ 15 h 106"/>
                <a:gd name="T6" fmla="*/ 21 w 94"/>
                <a:gd name="T7" fmla="*/ 8 h 106"/>
                <a:gd name="T8" fmla="*/ 54 w 94"/>
                <a:gd name="T9" fmla="*/ 0 h 106"/>
                <a:gd name="T10" fmla="*/ 88 w 94"/>
                <a:gd name="T11" fmla="*/ 45 h 106"/>
                <a:gd name="T12" fmla="*/ 92 w 94"/>
                <a:gd name="T13" fmla="*/ 84 h 106"/>
                <a:gd name="T14" fmla="*/ 69 w 94"/>
                <a:gd name="T15" fmla="*/ 101 h 106"/>
                <a:gd name="T16" fmla="*/ 57 w 94"/>
                <a:gd name="T17" fmla="*/ 103 h 106"/>
                <a:gd name="T18" fmla="*/ 51 w 94"/>
                <a:gd name="T19" fmla="*/ 102 h 106"/>
                <a:gd name="T20" fmla="*/ 32 w 94"/>
                <a:gd name="T21" fmla="*/ 98 h 106"/>
                <a:gd name="T22" fmla="*/ 36 w 94"/>
                <a:gd name="T23" fmla="*/ 5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06">
                  <a:moveTo>
                    <a:pt x="36" y="58"/>
                  </a:moveTo>
                  <a:cubicBezTo>
                    <a:pt x="19" y="26"/>
                    <a:pt x="2" y="34"/>
                    <a:pt x="2" y="34"/>
                  </a:cubicBezTo>
                  <a:cubicBezTo>
                    <a:pt x="0" y="19"/>
                    <a:pt x="14" y="15"/>
                    <a:pt x="14" y="15"/>
                  </a:cubicBezTo>
                  <a:cubicBezTo>
                    <a:pt x="14" y="15"/>
                    <a:pt x="15" y="9"/>
                    <a:pt x="21" y="8"/>
                  </a:cubicBezTo>
                  <a:cubicBezTo>
                    <a:pt x="26" y="8"/>
                    <a:pt x="40" y="4"/>
                    <a:pt x="54" y="0"/>
                  </a:cubicBezTo>
                  <a:cubicBezTo>
                    <a:pt x="70" y="12"/>
                    <a:pt x="81" y="27"/>
                    <a:pt x="88" y="45"/>
                  </a:cubicBezTo>
                  <a:cubicBezTo>
                    <a:pt x="92" y="57"/>
                    <a:pt x="94" y="71"/>
                    <a:pt x="92" y="84"/>
                  </a:cubicBezTo>
                  <a:cubicBezTo>
                    <a:pt x="84" y="90"/>
                    <a:pt x="71" y="99"/>
                    <a:pt x="69" y="101"/>
                  </a:cubicBezTo>
                  <a:cubicBezTo>
                    <a:pt x="66" y="103"/>
                    <a:pt x="60" y="104"/>
                    <a:pt x="57" y="103"/>
                  </a:cubicBezTo>
                  <a:cubicBezTo>
                    <a:pt x="54" y="101"/>
                    <a:pt x="51" y="102"/>
                    <a:pt x="51" y="102"/>
                  </a:cubicBezTo>
                  <a:cubicBezTo>
                    <a:pt x="42" y="106"/>
                    <a:pt x="32" y="98"/>
                    <a:pt x="32" y="98"/>
                  </a:cubicBezTo>
                  <a:cubicBezTo>
                    <a:pt x="32" y="98"/>
                    <a:pt x="53" y="91"/>
                    <a:pt x="3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407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32E9F8-3D7A-3395-BEE0-C336E114E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05A048-A391-09C0-0049-31FC3FA8B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E8EA7E-AA67-FADD-1E35-BBA5674DE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9F8951-2426-9335-02F7-6A2765893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C64D40-D5FF-6BA7-ED08-2A3779EB4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71308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7AE6CC-A216-2AA5-BA2E-D70391103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63CCDC-8EC5-47EE-CFB7-54927A0E8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8F6AE8-F6B5-7252-30FC-DC017B57D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6C8599-6A58-AF03-F47B-9497D1E7D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AF8D0-6198-ABA1-9FA0-9F82BD1D9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81690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A6738B-8B42-9722-1332-CC4D3E6F2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AF6065-8B2B-757D-E8EE-4382CCDB02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E08147-88C8-9D85-4DC5-6CC6A8957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A4966F-B84F-DEF8-F107-0498D98D8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7140200-279D-716A-6BE0-956A8EB19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C20B7C3-CC20-8A7F-9332-45C1C174C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25867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21B366-9527-C527-C9C3-B4A1A6244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569E6B-F088-6441-3EC4-EF8F6730F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75D5966-BA79-99D4-9DE1-C4E1C19AA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3F417D0-A14C-C720-AEE6-27CD8C4586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43B9321-5907-ABDF-3B76-13D16E5F9B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0785117-3FD0-CBE2-6333-B3A52DB6E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97D531D-C9F1-ECB1-F6DC-DA704C8AD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D4E86CA-9A5D-6C19-94E1-09A1EDBC3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64507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3EB2B6-B6FB-8EE8-5F17-51DD31476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2C6BF22-BE32-4BF6-79A6-F97902052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0E17632-53F4-EB47-8FA5-D0AF56D18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AA429FD-5904-894B-CA6C-3458D0A61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927433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1049C4A-2469-B1FF-D84B-5E9CD3D8E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B451AE4-37B9-4C2F-B59A-CC89E3557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DFA1E70-6473-E40C-378A-52B88106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74953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3C0591-F153-F2C2-98D9-7917B8DA5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8053FC-F43B-F6C3-89CF-28C0F89F45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24EF73-5358-E73E-E696-E0F697F9D5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CCC702-7765-276A-6141-08FD60603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362BF9-1BDB-7D52-758C-2BAB35334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FBF2036-B499-7437-2F28-54FA1CAEA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86051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57896-0EBD-6B87-BE8F-8F01806EE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C016796-D5EB-EED8-1EF9-3B93E50A06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GT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023FE-A91E-9CDB-5CCC-E7B700A375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C73CF99-407F-0549-3DF5-E1684EAE4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045315-5724-CC0D-6364-00842666A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D11382F-61B6-3246-F408-39327A9B7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20844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F57F8AC-5910-5EBC-04BE-4A2F6F184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4844E9-2E92-5CCE-B995-092644C30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5875542-563A-0E23-64A6-9298FAD8A6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280DB-3F94-5F40-AF5A-8CF73BB710A6}" type="datetimeFigureOut">
              <a:rPr lang="es-GT" smtClean="0"/>
              <a:t>1/09/22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A84A607-D388-440F-C0E5-6DEFB27F23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3B65DE-F9CE-611A-24D4-E44B7C8BB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C4B12-6523-C84F-B826-CEA8C43F5887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79512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G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forms/d/e/1FAIpQLScia-eEwLnOsl_TB9IMfA29nKy-LtL55SxlOC1FHnc0ze4SUg/viewform?usp=sf_link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36"/>
          <p:cNvSpPr>
            <a:spLocks/>
          </p:cNvSpPr>
          <p:nvPr/>
        </p:nvSpPr>
        <p:spPr bwMode="auto">
          <a:xfrm>
            <a:off x="0" y="5202382"/>
            <a:ext cx="8302625" cy="1257300"/>
          </a:xfrm>
          <a:custGeom>
            <a:avLst/>
            <a:gdLst>
              <a:gd name="T0" fmla="*/ 1461 w 5230"/>
              <a:gd name="T1" fmla="*/ 0 h 792"/>
              <a:gd name="T2" fmla="*/ 1347 w 5230"/>
              <a:gd name="T3" fmla="*/ 39 h 792"/>
              <a:gd name="T4" fmla="*/ 1229 w 5230"/>
              <a:gd name="T5" fmla="*/ 39 h 792"/>
              <a:gd name="T6" fmla="*/ 1020 w 5230"/>
              <a:gd name="T7" fmla="*/ 199 h 792"/>
              <a:gd name="T8" fmla="*/ 963 w 5230"/>
              <a:gd name="T9" fmla="*/ 173 h 792"/>
              <a:gd name="T10" fmla="*/ 843 w 5230"/>
              <a:gd name="T11" fmla="*/ 204 h 792"/>
              <a:gd name="T12" fmla="*/ 615 w 5230"/>
              <a:gd name="T13" fmla="*/ 321 h 792"/>
              <a:gd name="T14" fmla="*/ 512 w 5230"/>
              <a:gd name="T15" fmla="*/ 314 h 792"/>
              <a:gd name="T16" fmla="*/ 433 w 5230"/>
              <a:gd name="T17" fmla="*/ 276 h 792"/>
              <a:gd name="T18" fmla="*/ 283 w 5230"/>
              <a:gd name="T19" fmla="*/ 396 h 792"/>
              <a:gd name="T20" fmla="*/ 0 w 5230"/>
              <a:gd name="T21" fmla="*/ 501 h 792"/>
              <a:gd name="T22" fmla="*/ 0 w 5230"/>
              <a:gd name="T23" fmla="*/ 792 h 792"/>
              <a:gd name="T24" fmla="*/ 5230 w 5230"/>
              <a:gd name="T25" fmla="*/ 792 h 792"/>
              <a:gd name="T26" fmla="*/ 5054 w 5230"/>
              <a:gd name="T27" fmla="*/ 615 h 792"/>
              <a:gd name="T28" fmla="*/ 5015 w 5230"/>
              <a:gd name="T29" fmla="*/ 529 h 792"/>
              <a:gd name="T30" fmla="*/ 4910 w 5230"/>
              <a:gd name="T31" fmla="*/ 396 h 792"/>
              <a:gd name="T32" fmla="*/ 4818 w 5230"/>
              <a:gd name="T33" fmla="*/ 368 h 792"/>
              <a:gd name="T34" fmla="*/ 4779 w 5230"/>
              <a:gd name="T35" fmla="*/ 363 h 792"/>
              <a:gd name="T36" fmla="*/ 4634 w 5230"/>
              <a:gd name="T37" fmla="*/ 228 h 792"/>
              <a:gd name="T38" fmla="*/ 4498 w 5230"/>
              <a:gd name="T39" fmla="*/ 296 h 792"/>
              <a:gd name="T40" fmla="*/ 4400 w 5230"/>
              <a:gd name="T41" fmla="*/ 245 h 792"/>
              <a:gd name="T42" fmla="*/ 4326 w 5230"/>
              <a:gd name="T43" fmla="*/ 256 h 792"/>
              <a:gd name="T44" fmla="*/ 4207 w 5230"/>
              <a:gd name="T45" fmla="*/ 133 h 792"/>
              <a:gd name="T46" fmla="*/ 4142 w 5230"/>
              <a:gd name="T47" fmla="*/ 184 h 792"/>
              <a:gd name="T48" fmla="*/ 4083 w 5230"/>
              <a:gd name="T49" fmla="*/ 184 h 792"/>
              <a:gd name="T50" fmla="*/ 3991 w 5230"/>
              <a:gd name="T51" fmla="*/ 135 h 792"/>
              <a:gd name="T52" fmla="*/ 3920 w 5230"/>
              <a:gd name="T53" fmla="*/ 177 h 792"/>
              <a:gd name="T54" fmla="*/ 3828 w 5230"/>
              <a:gd name="T55" fmla="*/ 184 h 792"/>
              <a:gd name="T56" fmla="*/ 3583 w 5230"/>
              <a:gd name="T57" fmla="*/ 179 h 792"/>
              <a:gd name="T58" fmla="*/ 3467 w 5230"/>
              <a:gd name="T59" fmla="*/ 207 h 792"/>
              <a:gd name="T60" fmla="*/ 3378 w 5230"/>
              <a:gd name="T61" fmla="*/ 179 h 792"/>
              <a:gd name="T62" fmla="*/ 3195 w 5230"/>
              <a:gd name="T63" fmla="*/ 215 h 792"/>
              <a:gd name="T64" fmla="*/ 3155 w 5230"/>
              <a:gd name="T65" fmla="*/ 256 h 792"/>
              <a:gd name="T66" fmla="*/ 2921 w 5230"/>
              <a:gd name="T67" fmla="*/ 166 h 792"/>
              <a:gd name="T68" fmla="*/ 2872 w 5230"/>
              <a:gd name="T69" fmla="*/ 187 h 792"/>
              <a:gd name="T70" fmla="*/ 2744 w 5230"/>
              <a:gd name="T71" fmla="*/ 133 h 792"/>
              <a:gd name="T72" fmla="*/ 2529 w 5230"/>
              <a:gd name="T73" fmla="*/ 279 h 792"/>
              <a:gd name="T74" fmla="*/ 2458 w 5230"/>
              <a:gd name="T75" fmla="*/ 256 h 792"/>
              <a:gd name="T76" fmla="*/ 2332 w 5230"/>
              <a:gd name="T77" fmla="*/ 363 h 792"/>
              <a:gd name="T78" fmla="*/ 2169 w 5230"/>
              <a:gd name="T79" fmla="*/ 311 h 792"/>
              <a:gd name="T80" fmla="*/ 1889 w 5230"/>
              <a:gd name="T81" fmla="*/ 44 h 792"/>
              <a:gd name="T82" fmla="*/ 1837 w 5230"/>
              <a:gd name="T83" fmla="*/ 74 h 792"/>
              <a:gd name="T84" fmla="*/ 1777 w 5230"/>
              <a:gd name="T85" fmla="*/ 141 h 792"/>
              <a:gd name="T86" fmla="*/ 1674 w 5230"/>
              <a:gd name="T87" fmla="*/ 64 h 792"/>
              <a:gd name="T88" fmla="*/ 1613 w 5230"/>
              <a:gd name="T89" fmla="*/ 102 h 792"/>
              <a:gd name="T90" fmla="*/ 1461 w 5230"/>
              <a:gd name="T91" fmla="*/ 0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30" h="792">
                <a:moveTo>
                  <a:pt x="1461" y="0"/>
                </a:moveTo>
                <a:lnTo>
                  <a:pt x="1347" y="39"/>
                </a:lnTo>
                <a:lnTo>
                  <a:pt x="1229" y="39"/>
                </a:lnTo>
                <a:lnTo>
                  <a:pt x="1020" y="199"/>
                </a:lnTo>
                <a:lnTo>
                  <a:pt x="963" y="173"/>
                </a:lnTo>
                <a:lnTo>
                  <a:pt x="843" y="204"/>
                </a:lnTo>
                <a:lnTo>
                  <a:pt x="615" y="321"/>
                </a:lnTo>
                <a:lnTo>
                  <a:pt x="512" y="314"/>
                </a:lnTo>
                <a:lnTo>
                  <a:pt x="433" y="276"/>
                </a:lnTo>
                <a:lnTo>
                  <a:pt x="283" y="396"/>
                </a:lnTo>
                <a:lnTo>
                  <a:pt x="0" y="501"/>
                </a:lnTo>
                <a:lnTo>
                  <a:pt x="0" y="792"/>
                </a:lnTo>
                <a:lnTo>
                  <a:pt x="5230" y="792"/>
                </a:lnTo>
                <a:lnTo>
                  <a:pt x="5054" y="615"/>
                </a:lnTo>
                <a:lnTo>
                  <a:pt x="5015" y="529"/>
                </a:lnTo>
                <a:lnTo>
                  <a:pt x="4910" y="396"/>
                </a:lnTo>
                <a:lnTo>
                  <a:pt x="4818" y="368"/>
                </a:lnTo>
                <a:lnTo>
                  <a:pt x="4779" y="363"/>
                </a:lnTo>
                <a:lnTo>
                  <a:pt x="4634" y="228"/>
                </a:lnTo>
                <a:lnTo>
                  <a:pt x="4498" y="296"/>
                </a:lnTo>
                <a:lnTo>
                  <a:pt x="4400" y="245"/>
                </a:lnTo>
                <a:lnTo>
                  <a:pt x="4326" y="256"/>
                </a:lnTo>
                <a:lnTo>
                  <a:pt x="4207" y="133"/>
                </a:lnTo>
                <a:lnTo>
                  <a:pt x="4142" y="184"/>
                </a:lnTo>
                <a:lnTo>
                  <a:pt x="4083" y="184"/>
                </a:lnTo>
                <a:lnTo>
                  <a:pt x="3991" y="135"/>
                </a:lnTo>
                <a:lnTo>
                  <a:pt x="3920" y="177"/>
                </a:lnTo>
                <a:lnTo>
                  <a:pt x="3828" y="184"/>
                </a:lnTo>
                <a:lnTo>
                  <a:pt x="3583" y="179"/>
                </a:lnTo>
                <a:lnTo>
                  <a:pt x="3467" y="207"/>
                </a:lnTo>
                <a:lnTo>
                  <a:pt x="3378" y="179"/>
                </a:lnTo>
                <a:lnTo>
                  <a:pt x="3195" y="215"/>
                </a:lnTo>
                <a:lnTo>
                  <a:pt x="3155" y="256"/>
                </a:lnTo>
                <a:lnTo>
                  <a:pt x="2921" y="166"/>
                </a:lnTo>
                <a:lnTo>
                  <a:pt x="2872" y="187"/>
                </a:lnTo>
                <a:lnTo>
                  <a:pt x="2744" y="133"/>
                </a:lnTo>
                <a:lnTo>
                  <a:pt x="2529" y="279"/>
                </a:lnTo>
                <a:lnTo>
                  <a:pt x="2458" y="256"/>
                </a:lnTo>
                <a:lnTo>
                  <a:pt x="2332" y="363"/>
                </a:lnTo>
                <a:lnTo>
                  <a:pt x="2169" y="311"/>
                </a:lnTo>
                <a:lnTo>
                  <a:pt x="1889" y="44"/>
                </a:lnTo>
                <a:lnTo>
                  <a:pt x="1837" y="74"/>
                </a:lnTo>
                <a:lnTo>
                  <a:pt x="1777" y="141"/>
                </a:lnTo>
                <a:lnTo>
                  <a:pt x="1674" y="64"/>
                </a:lnTo>
                <a:lnTo>
                  <a:pt x="1613" y="102"/>
                </a:lnTo>
                <a:lnTo>
                  <a:pt x="1461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4606637" y="5348269"/>
            <a:ext cx="5871309" cy="1236393"/>
          </a:xfrm>
          <a:custGeom>
            <a:avLst/>
            <a:gdLst>
              <a:gd name="T0" fmla="*/ 1640 w 1640"/>
              <a:gd name="T1" fmla="*/ 100 h 363"/>
              <a:gd name="T2" fmla="*/ 1566 w 1640"/>
              <a:gd name="T3" fmla="*/ 100 h 363"/>
              <a:gd name="T4" fmla="*/ 1511 w 1640"/>
              <a:gd name="T5" fmla="*/ 88 h 363"/>
              <a:gd name="T6" fmla="*/ 1424 w 1640"/>
              <a:gd name="T7" fmla="*/ 69 h 363"/>
              <a:gd name="T8" fmla="*/ 1383 w 1640"/>
              <a:gd name="T9" fmla="*/ 69 h 363"/>
              <a:gd name="T10" fmla="*/ 1328 w 1640"/>
              <a:gd name="T11" fmla="*/ 64 h 363"/>
              <a:gd name="T12" fmla="*/ 1300 w 1640"/>
              <a:gd name="T13" fmla="*/ 57 h 363"/>
              <a:gd name="T14" fmla="*/ 1267 w 1640"/>
              <a:gd name="T15" fmla="*/ 57 h 363"/>
              <a:gd name="T16" fmla="*/ 1241 w 1640"/>
              <a:gd name="T17" fmla="*/ 43 h 363"/>
              <a:gd name="T18" fmla="*/ 1141 w 1640"/>
              <a:gd name="T19" fmla="*/ 43 h 363"/>
              <a:gd name="T20" fmla="*/ 1097 w 1640"/>
              <a:gd name="T21" fmla="*/ 42 h 363"/>
              <a:gd name="T22" fmla="*/ 1010 w 1640"/>
              <a:gd name="T23" fmla="*/ 42 h 363"/>
              <a:gd name="T24" fmla="*/ 958 w 1640"/>
              <a:gd name="T25" fmla="*/ 38 h 363"/>
              <a:gd name="T26" fmla="*/ 921 w 1640"/>
              <a:gd name="T27" fmla="*/ 31 h 363"/>
              <a:gd name="T28" fmla="*/ 865 w 1640"/>
              <a:gd name="T29" fmla="*/ 24 h 363"/>
              <a:gd name="T30" fmla="*/ 827 w 1640"/>
              <a:gd name="T31" fmla="*/ 24 h 363"/>
              <a:gd name="T32" fmla="*/ 783 w 1640"/>
              <a:gd name="T33" fmla="*/ 9 h 363"/>
              <a:gd name="T34" fmla="*/ 718 w 1640"/>
              <a:gd name="T35" fmla="*/ 1 h 363"/>
              <a:gd name="T36" fmla="*/ 642 w 1640"/>
              <a:gd name="T37" fmla="*/ 1 h 363"/>
              <a:gd name="T38" fmla="*/ 566 w 1640"/>
              <a:gd name="T39" fmla="*/ 7 h 363"/>
              <a:gd name="T40" fmla="*/ 515 w 1640"/>
              <a:gd name="T41" fmla="*/ 22 h 363"/>
              <a:gd name="T42" fmla="*/ 425 w 1640"/>
              <a:gd name="T43" fmla="*/ 61 h 363"/>
              <a:gd name="T44" fmla="*/ 358 w 1640"/>
              <a:gd name="T45" fmla="*/ 82 h 363"/>
              <a:gd name="T46" fmla="*/ 301 w 1640"/>
              <a:gd name="T47" fmla="*/ 121 h 363"/>
              <a:gd name="T48" fmla="*/ 231 w 1640"/>
              <a:gd name="T49" fmla="*/ 135 h 363"/>
              <a:gd name="T50" fmla="*/ 145 w 1640"/>
              <a:gd name="T51" fmla="*/ 95 h 363"/>
              <a:gd name="T52" fmla="*/ 88 w 1640"/>
              <a:gd name="T53" fmla="*/ 129 h 363"/>
              <a:gd name="T54" fmla="*/ 48 w 1640"/>
              <a:gd name="T55" fmla="*/ 139 h 363"/>
              <a:gd name="T56" fmla="*/ 0 w 1640"/>
              <a:gd name="T57" fmla="*/ 110 h 363"/>
              <a:gd name="T58" fmla="*/ 0 w 1640"/>
              <a:gd name="T59" fmla="*/ 363 h 363"/>
              <a:gd name="T60" fmla="*/ 1640 w 1640"/>
              <a:gd name="T61" fmla="*/ 363 h 363"/>
              <a:gd name="T62" fmla="*/ 1640 w 1640"/>
              <a:gd name="T63" fmla="*/ 100 h 363"/>
              <a:gd name="connsiteX0" fmla="*/ 10561 w 10561"/>
              <a:gd name="connsiteY0" fmla="*/ 5202 h 9985"/>
              <a:gd name="connsiteX1" fmla="*/ 9549 w 10561"/>
              <a:gd name="connsiteY1" fmla="*/ 2740 h 9985"/>
              <a:gd name="connsiteX2" fmla="*/ 9213 w 10561"/>
              <a:gd name="connsiteY2" fmla="*/ 2409 h 9985"/>
              <a:gd name="connsiteX3" fmla="*/ 8683 w 10561"/>
              <a:gd name="connsiteY3" fmla="*/ 1886 h 9985"/>
              <a:gd name="connsiteX4" fmla="*/ 8433 w 10561"/>
              <a:gd name="connsiteY4" fmla="*/ 1886 h 9985"/>
              <a:gd name="connsiteX5" fmla="*/ 8098 w 10561"/>
              <a:gd name="connsiteY5" fmla="*/ 1748 h 9985"/>
              <a:gd name="connsiteX6" fmla="*/ 7927 w 10561"/>
              <a:gd name="connsiteY6" fmla="*/ 1555 h 9985"/>
              <a:gd name="connsiteX7" fmla="*/ 7726 w 10561"/>
              <a:gd name="connsiteY7" fmla="*/ 1555 h 9985"/>
              <a:gd name="connsiteX8" fmla="*/ 7567 w 10561"/>
              <a:gd name="connsiteY8" fmla="*/ 1170 h 9985"/>
              <a:gd name="connsiteX9" fmla="*/ 6957 w 10561"/>
              <a:gd name="connsiteY9" fmla="*/ 1170 h 9985"/>
              <a:gd name="connsiteX10" fmla="*/ 6689 w 10561"/>
              <a:gd name="connsiteY10" fmla="*/ 1142 h 9985"/>
              <a:gd name="connsiteX11" fmla="*/ 6159 w 10561"/>
              <a:gd name="connsiteY11" fmla="*/ 1142 h 9985"/>
              <a:gd name="connsiteX12" fmla="*/ 5841 w 10561"/>
              <a:gd name="connsiteY12" fmla="*/ 1032 h 9985"/>
              <a:gd name="connsiteX13" fmla="*/ 5616 w 10561"/>
              <a:gd name="connsiteY13" fmla="*/ 839 h 9985"/>
              <a:gd name="connsiteX14" fmla="*/ 5274 w 10561"/>
              <a:gd name="connsiteY14" fmla="*/ 646 h 9985"/>
              <a:gd name="connsiteX15" fmla="*/ 5043 w 10561"/>
              <a:gd name="connsiteY15" fmla="*/ 646 h 9985"/>
              <a:gd name="connsiteX16" fmla="*/ 4774 w 10561"/>
              <a:gd name="connsiteY16" fmla="*/ 233 h 9985"/>
              <a:gd name="connsiteX17" fmla="*/ 4378 w 10561"/>
              <a:gd name="connsiteY17" fmla="*/ 13 h 9985"/>
              <a:gd name="connsiteX18" fmla="*/ 3915 w 10561"/>
              <a:gd name="connsiteY18" fmla="*/ 13 h 9985"/>
              <a:gd name="connsiteX19" fmla="*/ 3451 w 10561"/>
              <a:gd name="connsiteY19" fmla="*/ 178 h 9985"/>
              <a:gd name="connsiteX20" fmla="*/ 3140 w 10561"/>
              <a:gd name="connsiteY20" fmla="*/ 591 h 9985"/>
              <a:gd name="connsiteX21" fmla="*/ 2591 w 10561"/>
              <a:gd name="connsiteY21" fmla="*/ 1665 h 9985"/>
              <a:gd name="connsiteX22" fmla="*/ 2183 w 10561"/>
              <a:gd name="connsiteY22" fmla="*/ 2244 h 9985"/>
              <a:gd name="connsiteX23" fmla="*/ 1835 w 10561"/>
              <a:gd name="connsiteY23" fmla="*/ 3318 h 9985"/>
              <a:gd name="connsiteX24" fmla="*/ 1409 w 10561"/>
              <a:gd name="connsiteY24" fmla="*/ 3704 h 9985"/>
              <a:gd name="connsiteX25" fmla="*/ 884 w 10561"/>
              <a:gd name="connsiteY25" fmla="*/ 2602 h 9985"/>
              <a:gd name="connsiteX26" fmla="*/ 537 w 10561"/>
              <a:gd name="connsiteY26" fmla="*/ 3539 h 9985"/>
              <a:gd name="connsiteX27" fmla="*/ 293 w 10561"/>
              <a:gd name="connsiteY27" fmla="*/ 3814 h 9985"/>
              <a:gd name="connsiteX28" fmla="*/ 0 w 10561"/>
              <a:gd name="connsiteY28" fmla="*/ 3015 h 9985"/>
              <a:gd name="connsiteX29" fmla="*/ 0 w 10561"/>
              <a:gd name="connsiteY29" fmla="*/ 9985 h 9985"/>
              <a:gd name="connsiteX30" fmla="*/ 10000 w 10561"/>
              <a:gd name="connsiteY30" fmla="*/ 9985 h 9985"/>
              <a:gd name="connsiteX31" fmla="*/ 10561 w 10561"/>
              <a:gd name="connsiteY31" fmla="*/ 5202 h 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561" h="9985">
                <a:moveTo>
                  <a:pt x="10561" y="5202"/>
                </a:moveTo>
                <a:cubicBezTo>
                  <a:pt x="10561" y="5202"/>
                  <a:pt x="9774" y="3205"/>
                  <a:pt x="9549" y="2740"/>
                </a:cubicBezTo>
                <a:cubicBezTo>
                  <a:pt x="9324" y="2275"/>
                  <a:pt x="9457" y="2575"/>
                  <a:pt x="9213" y="2409"/>
                </a:cubicBezTo>
                <a:cubicBezTo>
                  <a:pt x="8976" y="2244"/>
                  <a:pt x="8780" y="1941"/>
                  <a:pt x="8683" y="1886"/>
                </a:cubicBezTo>
                <a:cubicBezTo>
                  <a:pt x="8585" y="1803"/>
                  <a:pt x="8640" y="1913"/>
                  <a:pt x="8433" y="1886"/>
                </a:cubicBezTo>
                <a:cubicBezTo>
                  <a:pt x="8226" y="1858"/>
                  <a:pt x="8207" y="1803"/>
                  <a:pt x="8098" y="1748"/>
                </a:cubicBezTo>
                <a:cubicBezTo>
                  <a:pt x="7994" y="1665"/>
                  <a:pt x="7994" y="1583"/>
                  <a:pt x="7927" y="1555"/>
                </a:cubicBezTo>
                <a:cubicBezTo>
                  <a:pt x="7860" y="1555"/>
                  <a:pt x="7780" y="1831"/>
                  <a:pt x="7726" y="1555"/>
                </a:cubicBezTo>
                <a:cubicBezTo>
                  <a:pt x="7665" y="1307"/>
                  <a:pt x="7726" y="1142"/>
                  <a:pt x="7567" y="1170"/>
                </a:cubicBezTo>
                <a:cubicBezTo>
                  <a:pt x="7409" y="1197"/>
                  <a:pt x="7067" y="1142"/>
                  <a:pt x="6957" y="1170"/>
                </a:cubicBezTo>
                <a:cubicBezTo>
                  <a:pt x="6848" y="1197"/>
                  <a:pt x="6835" y="1197"/>
                  <a:pt x="6689" y="1142"/>
                </a:cubicBezTo>
                <a:cubicBezTo>
                  <a:pt x="6549" y="1114"/>
                  <a:pt x="6268" y="1197"/>
                  <a:pt x="6159" y="1142"/>
                </a:cubicBezTo>
                <a:cubicBezTo>
                  <a:pt x="6049" y="1114"/>
                  <a:pt x="5939" y="1032"/>
                  <a:pt x="5841" y="1032"/>
                </a:cubicBezTo>
                <a:cubicBezTo>
                  <a:pt x="5744" y="1032"/>
                  <a:pt x="5726" y="977"/>
                  <a:pt x="5616" y="839"/>
                </a:cubicBezTo>
                <a:cubicBezTo>
                  <a:pt x="5506" y="701"/>
                  <a:pt x="5427" y="646"/>
                  <a:pt x="5274" y="646"/>
                </a:cubicBezTo>
                <a:cubicBezTo>
                  <a:pt x="5128" y="646"/>
                  <a:pt x="5098" y="784"/>
                  <a:pt x="5043" y="646"/>
                </a:cubicBezTo>
                <a:cubicBezTo>
                  <a:pt x="4982" y="508"/>
                  <a:pt x="4982" y="371"/>
                  <a:pt x="4774" y="233"/>
                </a:cubicBezTo>
                <a:cubicBezTo>
                  <a:pt x="4567" y="95"/>
                  <a:pt x="4506" y="13"/>
                  <a:pt x="4378" y="13"/>
                </a:cubicBezTo>
                <a:cubicBezTo>
                  <a:pt x="4244" y="13"/>
                  <a:pt x="4140" y="-15"/>
                  <a:pt x="3915" y="13"/>
                </a:cubicBezTo>
                <a:cubicBezTo>
                  <a:pt x="3695" y="68"/>
                  <a:pt x="3567" y="95"/>
                  <a:pt x="3451" y="178"/>
                </a:cubicBezTo>
                <a:cubicBezTo>
                  <a:pt x="3335" y="288"/>
                  <a:pt x="3311" y="316"/>
                  <a:pt x="3140" y="591"/>
                </a:cubicBezTo>
                <a:cubicBezTo>
                  <a:pt x="2976" y="867"/>
                  <a:pt x="2744" y="1418"/>
                  <a:pt x="2591" y="1665"/>
                </a:cubicBezTo>
                <a:cubicBezTo>
                  <a:pt x="2445" y="1913"/>
                  <a:pt x="2409" y="1858"/>
                  <a:pt x="2183" y="2244"/>
                </a:cubicBezTo>
                <a:cubicBezTo>
                  <a:pt x="1957" y="2602"/>
                  <a:pt x="1945" y="3015"/>
                  <a:pt x="1835" y="3318"/>
                </a:cubicBezTo>
                <a:cubicBezTo>
                  <a:pt x="1726" y="3621"/>
                  <a:pt x="1707" y="3621"/>
                  <a:pt x="1409" y="3704"/>
                </a:cubicBezTo>
                <a:cubicBezTo>
                  <a:pt x="1110" y="3814"/>
                  <a:pt x="1037" y="2409"/>
                  <a:pt x="884" y="2602"/>
                </a:cubicBezTo>
                <a:cubicBezTo>
                  <a:pt x="738" y="2767"/>
                  <a:pt x="628" y="3429"/>
                  <a:pt x="537" y="3539"/>
                </a:cubicBezTo>
                <a:cubicBezTo>
                  <a:pt x="445" y="3649"/>
                  <a:pt x="366" y="3787"/>
                  <a:pt x="293" y="3814"/>
                </a:cubicBezTo>
                <a:cubicBezTo>
                  <a:pt x="220" y="3814"/>
                  <a:pt x="0" y="3015"/>
                  <a:pt x="0" y="3015"/>
                </a:cubicBezTo>
                <a:lnTo>
                  <a:pt x="0" y="9985"/>
                </a:lnTo>
                <a:lnTo>
                  <a:pt x="10000" y="9985"/>
                </a:lnTo>
                <a:lnTo>
                  <a:pt x="10561" y="5202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3838545" y="5669973"/>
            <a:ext cx="6281768" cy="1101725"/>
          </a:xfrm>
          <a:custGeom>
            <a:avLst/>
            <a:gdLst>
              <a:gd name="T0" fmla="*/ 1553 w 1639"/>
              <a:gd name="T1" fmla="*/ 34 h 323"/>
              <a:gd name="T2" fmla="*/ 1500 w 1639"/>
              <a:gd name="T3" fmla="*/ 13 h 323"/>
              <a:gd name="T4" fmla="*/ 1455 w 1639"/>
              <a:gd name="T5" fmla="*/ 9 h 323"/>
              <a:gd name="T6" fmla="*/ 1401 w 1639"/>
              <a:gd name="T7" fmla="*/ 7 h 323"/>
              <a:gd name="T8" fmla="*/ 1350 w 1639"/>
              <a:gd name="T9" fmla="*/ 6 h 323"/>
              <a:gd name="T10" fmla="*/ 1307 w 1639"/>
              <a:gd name="T11" fmla="*/ 3 h 323"/>
              <a:gd name="T12" fmla="*/ 1245 w 1639"/>
              <a:gd name="T13" fmla="*/ 2 h 323"/>
              <a:gd name="T14" fmla="*/ 1169 w 1639"/>
              <a:gd name="T15" fmla="*/ 0 h 323"/>
              <a:gd name="T16" fmla="*/ 1099 w 1639"/>
              <a:gd name="T17" fmla="*/ 4 h 323"/>
              <a:gd name="T18" fmla="*/ 1032 w 1639"/>
              <a:gd name="T19" fmla="*/ 18 h 323"/>
              <a:gd name="T20" fmla="*/ 988 w 1639"/>
              <a:gd name="T21" fmla="*/ 20 h 323"/>
              <a:gd name="T22" fmla="*/ 952 w 1639"/>
              <a:gd name="T23" fmla="*/ 22 h 323"/>
              <a:gd name="T24" fmla="*/ 934 w 1639"/>
              <a:gd name="T25" fmla="*/ 24 h 323"/>
              <a:gd name="T26" fmla="*/ 905 w 1639"/>
              <a:gd name="T27" fmla="*/ 34 h 323"/>
              <a:gd name="T28" fmla="*/ 883 w 1639"/>
              <a:gd name="T29" fmla="*/ 41 h 323"/>
              <a:gd name="T30" fmla="*/ 858 w 1639"/>
              <a:gd name="T31" fmla="*/ 38 h 323"/>
              <a:gd name="T32" fmla="*/ 801 w 1639"/>
              <a:gd name="T33" fmla="*/ 28 h 323"/>
              <a:gd name="T34" fmla="*/ 757 w 1639"/>
              <a:gd name="T35" fmla="*/ 28 h 323"/>
              <a:gd name="T36" fmla="*/ 695 w 1639"/>
              <a:gd name="T37" fmla="*/ 43 h 323"/>
              <a:gd name="T38" fmla="*/ 660 w 1639"/>
              <a:gd name="T39" fmla="*/ 45 h 323"/>
              <a:gd name="T40" fmla="*/ 601 w 1639"/>
              <a:gd name="T41" fmla="*/ 18 h 323"/>
              <a:gd name="T42" fmla="*/ 540 w 1639"/>
              <a:gd name="T43" fmla="*/ 17 h 323"/>
              <a:gd name="T44" fmla="*/ 460 w 1639"/>
              <a:gd name="T45" fmla="*/ 0 h 323"/>
              <a:gd name="T46" fmla="*/ 384 w 1639"/>
              <a:gd name="T47" fmla="*/ 56 h 323"/>
              <a:gd name="T48" fmla="*/ 332 w 1639"/>
              <a:gd name="T49" fmla="*/ 64 h 323"/>
              <a:gd name="T50" fmla="*/ 299 w 1639"/>
              <a:gd name="T51" fmla="*/ 56 h 323"/>
              <a:gd name="T52" fmla="*/ 259 w 1639"/>
              <a:gd name="T53" fmla="*/ 64 h 323"/>
              <a:gd name="T54" fmla="*/ 233 w 1639"/>
              <a:gd name="T55" fmla="*/ 75 h 323"/>
              <a:gd name="T56" fmla="*/ 212 w 1639"/>
              <a:gd name="T57" fmla="*/ 83 h 323"/>
              <a:gd name="T58" fmla="*/ 167 w 1639"/>
              <a:gd name="T59" fmla="*/ 86 h 323"/>
              <a:gd name="T60" fmla="*/ 128 w 1639"/>
              <a:gd name="T61" fmla="*/ 82 h 323"/>
              <a:gd name="T62" fmla="*/ 73 w 1639"/>
              <a:gd name="T63" fmla="*/ 71 h 323"/>
              <a:gd name="T64" fmla="*/ 0 w 1639"/>
              <a:gd name="T65" fmla="*/ 66 h 323"/>
              <a:gd name="T66" fmla="*/ 1639 w 1639"/>
              <a:gd name="T67" fmla="*/ 323 h 323"/>
              <a:gd name="T68" fmla="*/ 1592 w 1639"/>
              <a:gd name="T69" fmla="*/ 53 h 323"/>
              <a:gd name="connsiteX0" fmla="*/ 11022 w 11309"/>
              <a:gd name="connsiteY0" fmla="*/ 1641 h 10000"/>
              <a:gd name="connsiteX1" fmla="*/ 10784 w 11309"/>
              <a:gd name="connsiteY1" fmla="*/ 1053 h 10000"/>
              <a:gd name="connsiteX2" fmla="*/ 10644 w 11309"/>
              <a:gd name="connsiteY2" fmla="*/ 712 h 10000"/>
              <a:gd name="connsiteX3" fmla="*/ 10461 w 11309"/>
              <a:gd name="connsiteY3" fmla="*/ 402 h 10000"/>
              <a:gd name="connsiteX4" fmla="*/ 10296 w 11309"/>
              <a:gd name="connsiteY4" fmla="*/ 310 h 10000"/>
              <a:gd name="connsiteX5" fmla="*/ 10186 w 11309"/>
              <a:gd name="connsiteY5" fmla="*/ 279 h 10000"/>
              <a:gd name="connsiteX6" fmla="*/ 10022 w 11309"/>
              <a:gd name="connsiteY6" fmla="*/ 217 h 10000"/>
              <a:gd name="connsiteX7" fmla="*/ 9857 w 11309"/>
              <a:gd name="connsiteY7" fmla="*/ 217 h 10000"/>
              <a:gd name="connsiteX8" fmla="*/ 9649 w 11309"/>
              <a:gd name="connsiteY8" fmla="*/ 217 h 10000"/>
              <a:gd name="connsiteX9" fmla="*/ 9546 w 11309"/>
              <a:gd name="connsiteY9" fmla="*/ 186 h 10000"/>
              <a:gd name="connsiteX10" fmla="*/ 9430 w 11309"/>
              <a:gd name="connsiteY10" fmla="*/ 186 h 10000"/>
              <a:gd name="connsiteX11" fmla="*/ 9283 w 11309"/>
              <a:gd name="connsiteY11" fmla="*/ 93 h 10000"/>
              <a:gd name="connsiteX12" fmla="*/ 9070 w 11309"/>
              <a:gd name="connsiteY12" fmla="*/ 62 h 10000"/>
              <a:gd name="connsiteX13" fmla="*/ 8905 w 11309"/>
              <a:gd name="connsiteY13" fmla="*/ 62 h 10000"/>
              <a:gd name="connsiteX14" fmla="*/ 8704 w 11309"/>
              <a:gd name="connsiteY14" fmla="*/ 62 h 10000"/>
              <a:gd name="connsiteX15" fmla="*/ 8441 w 11309"/>
              <a:gd name="connsiteY15" fmla="*/ 0 h 10000"/>
              <a:gd name="connsiteX16" fmla="*/ 8210 w 11309"/>
              <a:gd name="connsiteY16" fmla="*/ 0 h 10000"/>
              <a:gd name="connsiteX17" fmla="*/ 8014 w 11309"/>
              <a:gd name="connsiteY17" fmla="*/ 124 h 10000"/>
              <a:gd name="connsiteX18" fmla="*/ 7752 w 11309"/>
              <a:gd name="connsiteY18" fmla="*/ 402 h 10000"/>
              <a:gd name="connsiteX19" fmla="*/ 7606 w 11309"/>
              <a:gd name="connsiteY19" fmla="*/ 557 h 10000"/>
              <a:gd name="connsiteX20" fmla="*/ 7435 w 11309"/>
              <a:gd name="connsiteY20" fmla="*/ 588 h 10000"/>
              <a:gd name="connsiteX21" fmla="*/ 7337 w 11309"/>
              <a:gd name="connsiteY21" fmla="*/ 619 h 10000"/>
              <a:gd name="connsiteX22" fmla="*/ 7233 w 11309"/>
              <a:gd name="connsiteY22" fmla="*/ 588 h 10000"/>
              <a:gd name="connsiteX23" fmla="*/ 7117 w 11309"/>
              <a:gd name="connsiteY23" fmla="*/ 681 h 10000"/>
              <a:gd name="connsiteX24" fmla="*/ 7038 w 11309"/>
              <a:gd name="connsiteY24" fmla="*/ 774 h 10000"/>
              <a:gd name="connsiteX25" fmla="*/ 7008 w 11309"/>
              <a:gd name="connsiteY25" fmla="*/ 743 h 10000"/>
              <a:gd name="connsiteX26" fmla="*/ 6886 w 11309"/>
              <a:gd name="connsiteY26" fmla="*/ 929 h 10000"/>
              <a:gd name="connsiteX27" fmla="*/ 6831 w 11309"/>
              <a:gd name="connsiteY27" fmla="*/ 1053 h 10000"/>
              <a:gd name="connsiteX28" fmla="*/ 6751 w 11309"/>
              <a:gd name="connsiteY28" fmla="*/ 1146 h 10000"/>
              <a:gd name="connsiteX29" fmla="*/ 6696 w 11309"/>
              <a:gd name="connsiteY29" fmla="*/ 1269 h 10000"/>
              <a:gd name="connsiteX30" fmla="*/ 6593 w 11309"/>
              <a:gd name="connsiteY30" fmla="*/ 1300 h 10000"/>
              <a:gd name="connsiteX31" fmla="*/ 6544 w 11309"/>
              <a:gd name="connsiteY31" fmla="*/ 1176 h 10000"/>
              <a:gd name="connsiteX32" fmla="*/ 6367 w 11309"/>
              <a:gd name="connsiteY32" fmla="*/ 898 h 10000"/>
              <a:gd name="connsiteX33" fmla="*/ 6196 w 11309"/>
              <a:gd name="connsiteY33" fmla="*/ 867 h 10000"/>
              <a:gd name="connsiteX34" fmla="*/ 6086 w 11309"/>
              <a:gd name="connsiteY34" fmla="*/ 898 h 10000"/>
              <a:gd name="connsiteX35" fmla="*/ 5928 w 11309"/>
              <a:gd name="connsiteY35" fmla="*/ 867 h 10000"/>
              <a:gd name="connsiteX36" fmla="*/ 5763 w 11309"/>
              <a:gd name="connsiteY36" fmla="*/ 1115 h 10000"/>
              <a:gd name="connsiteX37" fmla="*/ 5549 w 11309"/>
              <a:gd name="connsiteY37" fmla="*/ 1331 h 10000"/>
              <a:gd name="connsiteX38" fmla="*/ 5446 w 11309"/>
              <a:gd name="connsiteY38" fmla="*/ 1300 h 10000"/>
              <a:gd name="connsiteX39" fmla="*/ 5336 w 11309"/>
              <a:gd name="connsiteY39" fmla="*/ 1393 h 10000"/>
              <a:gd name="connsiteX40" fmla="*/ 5183 w 11309"/>
              <a:gd name="connsiteY40" fmla="*/ 898 h 10000"/>
              <a:gd name="connsiteX41" fmla="*/ 4976 w 11309"/>
              <a:gd name="connsiteY41" fmla="*/ 557 h 10000"/>
              <a:gd name="connsiteX42" fmla="*/ 4805 w 11309"/>
              <a:gd name="connsiteY42" fmla="*/ 557 h 10000"/>
              <a:gd name="connsiteX43" fmla="*/ 4604 w 11309"/>
              <a:gd name="connsiteY43" fmla="*/ 526 h 10000"/>
              <a:gd name="connsiteX44" fmla="*/ 4341 w 11309"/>
              <a:gd name="connsiteY44" fmla="*/ 0 h 10000"/>
              <a:gd name="connsiteX45" fmla="*/ 4116 w 11309"/>
              <a:gd name="connsiteY45" fmla="*/ 0 h 10000"/>
              <a:gd name="connsiteX46" fmla="*/ 3920 w 11309"/>
              <a:gd name="connsiteY46" fmla="*/ 588 h 10000"/>
              <a:gd name="connsiteX47" fmla="*/ 3652 w 11309"/>
              <a:gd name="connsiteY47" fmla="*/ 1734 h 10000"/>
              <a:gd name="connsiteX48" fmla="*/ 3512 w 11309"/>
              <a:gd name="connsiteY48" fmla="*/ 2136 h 10000"/>
              <a:gd name="connsiteX49" fmla="*/ 3335 w 11309"/>
              <a:gd name="connsiteY49" fmla="*/ 1981 h 10000"/>
              <a:gd name="connsiteX50" fmla="*/ 3237 w 11309"/>
              <a:gd name="connsiteY50" fmla="*/ 1981 h 10000"/>
              <a:gd name="connsiteX51" fmla="*/ 3133 w 11309"/>
              <a:gd name="connsiteY51" fmla="*/ 1734 h 10000"/>
              <a:gd name="connsiteX52" fmla="*/ 3023 w 11309"/>
              <a:gd name="connsiteY52" fmla="*/ 1827 h 10000"/>
              <a:gd name="connsiteX53" fmla="*/ 2889 w 11309"/>
              <a:gd name="connsiteY53" fmla="*/ 1981 h 10000"/>
              <a:gd name="connsiteX54" fmla="*/ 2786 w 11309"/>
              <a:gd name="connsiteY54" fmla="*/ 2167 h 10000"/>
              <a:gd name="connsiteX55" fmla="*/ 2731 w 11309"/>
              <a:gd name="connsiteY55" fmla="*/ 2322 h 10000"/>
              <a:gd name="connsiteX56" fmla="*/ 2651 w 11309"/>
              <a:gd name="connsiteY56" fmla="*/ 2415 h 10000"/>
              <a:gd name="connsiteX57" fmla="*/ 2602 w 11309"/>
              <a:gd name="connsiteY57" fmla="*/ 2570 h 10000"/>
              <a:gd name="connsiteX58" fmla="*/ 2444 w 11309"/>
              <a:gd name="connsiteY58" fmla="*/ 2446 h 10000"/>
              <a:gd name="connsiteX59" fmla="*/ 2328 w 11309"/>
              <a:gd name="connsiteY59" fmla="*/ 2663 h 10000"/>
              <a:gd name="connsiteX60" fmla="*/ 2200 w 11309"/>
              <a:gd name="connsiteY60" fmla="*/ 2632 h 10000"/>
              <a:gd name="connsiteX61" fmla="*/ 2090 w 11309"/>
              <a:gd name="connsiteY61" fmla="*/ 2539 h 10000"/>
              <a:gd name="connsiteX62" fmla="*/ 1974 w 11309"/>
              <a:gd name="connsiteY62" fmla="*/ 2539 h 10000"/>
              <a:gd name="connsiteX63" fmla="*/ 1754 w 11309"/>
              <a:gd name="connsiteY63" fmla="*/ 2198 h 10000"/>
              <a:gd name="connsiteX64" fmla="*/ 1529 w 11309"/>
              <a:gd name="connsiteY64" fmla="*/ 2167 h 10000"/>
              <a:gd name="connsiteX65" fmla="*/ 0 w 11309"/>
              <a:gd name="connsiteY65" fmla="*/ 6759 h 10000"/>
              <a:gd name="connsiteX66" fmla="*/ 1309 w 11309"/>
              <a:gd name="connsiteY66" fmla="*/ 10000 h 10000"/>
              <a:gd name="connsiteX67" fmla="*/ 11309 w 11309"/>
              <a:gd name="connsiteY67" fmla="*/ 10000 h 10000"/>
              <a:gd name="connsiteX68" fmla="*/ 11309 w 11309"/>
              <a:gd name="connsiteY68" fmla="*/ 1920 h 10000"/>
              <a:gd name="connsiteX69" fmla="*/ 11022 w 11309"/>
              <a:gd name="connsiteY69" fmla="*/ 164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1309" h="10000">
                <a:moveTo>
                  <a:pt x="11022" y="1641"/>
                </a:moveTo>
                <a:cubicBezTo>
                  <a:pt x="10937" y="1331"/>
                  <a:pt x="10833" y="1146"/>
                  <a:pt x="10784" y="1053"/>
                </a:cubicBezTo>
                <a:cubicBezTo>
                  <a:pt x="10735" y="960"/>
                  <a:pt x="10681" y="836"/>
                  <a:pt x="10644" y="712"/>
                </a:cubicBezTo>
                <a:cubicBezTo>
                  <a:pt x="10607" y="557"/>
                  <a:pt x="10504" y="433"/>
                  <a:pt x="10461" y="402"/>
                </a:cubicBezTo>
                <a:cubicBezTo>
                  <a:pt x="10424" y="402"/>
                  <a:pt x="10376" y="341"/>
                  <a:pt x="10296" y="310"/>
                </a:cubicBezTo>
                <a:cubicBezTo>
                  <a:pt x="10211" y="248"/>
                  <a:pt x="10253" y="310"/>
                  <a:pt x="10186" y="279"/>
                </a:cubicBezTo>
                <a:cubicBezTo>
                  <a:pt x="10119" y="217"/>
                  <a:pt x="10064" y="217"/>
                  <a:pt x="10022" y="217"/>
                </a:cubicBezTo>
                <a:cubicBezTo>
                  <a:pt x="9979" y="186"/>
                  <a:pt x="9955" y="217"/>
                  <a:pt x="9857" y="217"/>
                </a:cubicBezTo>
                <a:lnTo>
                  <a:pt x="9649" y="217"/>
                </a:lnTo>
                <a:cubicBezTo>
                  <a:pt x="9613" y="217"/>
                  <a:pt x="9595" y="186"/>
                  <a:pt x="9546" y="186"/>
                </a:cubicBezTo>
                <a:lnTo>
                  <a:pt x="9430" y="186"/>
                </a:lnTo>
                <a:cubicBezTo>
                  <a:pt x="9375" y="186"/>
                  <a:pt x="9357" y="124"/>
                  <a:pt x="9283" y="93"/>
                </a:cubicBezTo>
                <a:cubicBezTo>
                  <a:pt x="9204" y="93"/>
                  <a:pt x="9149" y="62"/>
                  <a:pt x="9070" y="62"/>
                </a:cubicBezTo>
                <a:lnTo>
                  <a:pt x="8905" y="62"/>
                </a:lnTo>
                <a:cubicBezTo>
                  <a:pt x="8832" y="62"/>
                  <a:pt x="8795" y="93"/>
                  <a:pt x="8704" y="62"/>
                </a:cubicBezTo>
                <a:cubicBezTo>
                  <a:pt x="8606" y="31"/>
                  <a:pt x="8502" y="0"/>
                  <a:pt x="8441" y="0"/>
                </a:cubicBezTo>
                <a:lnTo>
                  <a:pt x="8210" y="0"/>
                </a:lnTo>
                <a:cubicBezTo>
                  <a:pt x="8149" y="0"/>
                  <a:pt x="8100" y="31"/>
                  <a:pt x="8014" y="124"/>
                </a:cubicBezTo>
                <a:cubicBezTo>
                  <a:pt x="7929" y="186"/>
                  <a:pt x="7819" y="372"/>
                  <a:pt x="7752" y="402"/>
                </a:cubicBezTo>
                <a:cubicBezTo>
                  <a:pt x="7679" y="464"/>
                  <a:pt x="7648" y="526"/>
                  <a:pt x="7606" y="557"/>
                </a:cubicBezTo>
                <a:cubicBezTo>
                  <a:pt x="7569" y="619"/>
                  <a:pt x="7502" y="557"/>
                  <a:pt x="7435" y="588"/>
                </a:cubicBezTo>
                <a:cubicBezTo>
                  <a:pt x="7368" y="619"/>
                  <a:pt x="7386" y="588"/>
                  <a:pt x="7337" y="619"/>
                </a:cubicBezTo>
                <a:cubicBezTo>
                  <a:pt x="7288" y="681"/>
                  <a:pt x="7258" y="588"/>
                  <a:pt x="7233" y="588"/>
                </a:cubicBezTo>
                <a:cubicBezTo>
                  <a:pt x="7203" y="588"/>
                  <a:pt x="7148" y="619"/>
                  <a:pt x="7117" y="681"/>
                </a:cubicBezTo>
                <a:cubicBezTo>
                  <a:pt x="7093" y="743"/>
                  <a:pt x="7063" y="774"/>
                  <a:pt x="7038" y="774"/>
                </a:cubicBezTo>
                <a:cubicBezTo>
                  <a:pt x="7008" y="743"/>
                  <a:pt x="7032" y="650"/>
                  <a:pt x="7008" y="743"/>
                </a:cubicBezTo>
                <a:cubicBezTo>
                  <a:pt x="6989" y="867"/>
                  <a:pt x="6922" y="898"/>
                  <a:pt x="6886" y="929"/>
                </a:cubicBezTo>
                <a:cubicBezTo>
                  <a:pt x="6849" y="960"/>
                  <a:pt x="6849" y="960"/>
                  <a:pt x="6831" y="1053"/>
                </a:cubicBezTo>
                <a:cubicBezTo>
                  <a:pt x="6806" y="1115"/>
                  <a:pt x="6751" y="1146"/>
                  <a:pt x="6751" y="1146"/>
                </a:cubicBezTo>
                <a:cubicBezTo>
                  <a:pt x="6751" y="1146"/>
                  <a:pt x="6709" y="1176"/>
                  <a:pt x="6696" y="1269"/>
                </a:cubicBezTo>
                <a:cubicBezTo>
                  <a:pt x="6690" y="1331"/>
                  <a:pt x="6648" y="1300"/>
                  <a:pt x="6593" y="1300"/>
                </a:cubicBezTo>
                <a:cubicBezTo>
                  <a:pt x="6574" y="1269"/>
                  <a:pt x="6562" y="1238"/>
                  <a:pt x="6544" y="1176"/>
                </a:cubicBezTo>
                <a:cubicBezTo>
                  <a:pt x="6507" y="1022"/>
                  <a:pt x="6404" y="929"/>
                  <a:pt x="6367" y="898"/>
                </a:cubicBezTo>
                <a:cubicBezTo>
                  <a:pt x="6330" y="898"/>
                  <a:pt x="6282" y="898"/>
                  <a:pt x="6196" y="867"/>
                </a:cubicBezTo>
                <a:cubicBezTo>
                  <a:pt x="6117" y="836"/>
                  <a:pt x="6153" y="960"/>
                  <a:pt x="6086" y="898"/>
                </a:cubicBezTo>
                <a:cubicBezTo>
                  <a:pt x="6025" y="867"/>
                  <a:pt x="5970" y="836"/>
                  <a:pt x="5928" y="867"/>
                </a:cubicBezTo>
                <a:cubicBezTo>
                  <a:pt x="5885" y="867"/>
                  <a:pt x="5861" y="929"/>
                  <a:pt x="5763" y="1115"/>
                </a:cubicBezTo>
                <a:cubicBezTo>
                  <a:pt x="5665" y="1300"/>
                  <a:pt x="5586" y="1331"/>
                  <a:pt x="5549" y="1331"/>
                </a:cubicBezTo>
                <a:cubicBezTo>
                  <a:pt x="5519" y="1362"/>
                  <a:pt x="5494" y="1269"/>
                  <a:pt x="5446" y="1300"/>
                </a:cubicBezTo>
                <a:cubicBezTo>
                  <a:pt x="5397" y="1300"/>
                  <a:pt x="5385" y="1362"/>
                  <a:pt x="5336" y="1393"/>
                </a:cubicBezTo>
                <a:cubicBezTo>
                  <a:pt x="5281" y="1393"/>
                  <a:pt x="5263" y="1022"/>
                  <a:pt x="5183" y="898"/>
                </a:cubicBezTo>
                <a:cubicBezTo>
                  <a:pt x="5110" y="805"/>
                  <a:pt x="5049" y="619"/>
                  <a:pt x="4976" y="557"/>
                </a:cubicBezTo>
                <a:cubicBezTo>
                  <a:pt x="4897" y="495"/>
                  <a:pt x="4878" y="464"/>
                  <a:pt x="4805" y="557"/>
                </a:cubicBezTo>
                <a:cubicBezTo>
                  <a:pt x="4732" y="681"/>
                  <a:pt x="4695" y="681"/>
                  <a:pt x="4604" y="526"/>
                </a:cubicBezTo>
                <a:cubicBezTo>
                  <a:pt x="4512" y="341"/>
                  <a:pt x="4408" y="0"/>
                  <a:pt x="4341" y="0"/>
                </a:cubicBezTo>
                <a:lnTo>
                  <a:pt x="4116" y="0"/>
                </a:lnTo>
                <a:cubicBezTo>
                  <a:pt x="4048" y="0"/>
                  <a:pt x="4006" y="124"/>
                  <a:pt x="3920" y="588"/>
                </a:cubicBezTo>
                <a:cubicBezTo>
                  <a:pt x="3829" y="1022"/>
                  <a:pt x="3725" y="1641"/>
                  <a:pt x="3652" y="1734"/>
                </a:cubicBezTo>
                <a:cubicBezTo>
                  <a:pt x="3579" y="1827"/>
                  <a:pt x="3548" y="2043"/>
                  <a:pt x="3512" y="2136"/>
                </a:cubicBezTo>
                <a:cubicBezTo>
                  <a:pt x="3475" y="2229"/>
                  <a:pt x="3402" y="2012"/>
                  <a:pt x="3335" y="1981"/>
                </a:cubicBezTo>
                <a:cubicBezTo>
                  <a:pt x="3274" y="1981"/>
                  <a:pt x="3286" y="1858"/>
                  <a:pt x="3237" y="1981"/>
                </a:cubicBezTo>
                <a:cubicBezTo>
                  <a:pt x="3188" y="2105"/>
                  <a:pt x="3164" y="1796"/>
                  <a:pt x="3133" y="1734"/>
                </a:cubicBezTo>
                <a:cubicBezTo>
                  <a:pt x="3109" y="1672"/>
                  <a:pt x="3048" y="1734"/>
                  <a:pt x="3023" y="1827"/>
                </a:cubicBezTo>
                <a:cubicBezTo>
                  <a:pt x="2975" y="2043"/>
                  <a:pt x="2938" y="1889"/>
                  <a:pt x="2889" y="1981"/>
                </a:cubicBezTo>
                <a:cubicBezTo>
                  <a:pt x="2853" y="2074"/>
                  <a:pt x="2840" y="2167"/>
                  <a:pt x="2786" y="2167"/>
                </a:cubicBezTo>
                <a:cubicBezTo>
                  <a:pt x="2749" y="2136"/>
                  <a:pt x="2755" y="2198"/>
                  <a:pt x="2731" y="2322"/>
                </a:cubicBezTo>
                <a:cubicBezTo>
                  <a:pt x="2712" y="2446"/>
                  <a:pt x="2651" y="2415"/>
                  <a:pt x="2651" y="2415"/>
                </a:cubicBezTo>
                <a:cubicBezTo>
                  <a:pt x="2651" y="2415"/>
                  <a:pt x="2615" y="2415"/>
                  <a:pt x="2602" y="2570"/>
                </a:cubicBezTo>
                <a:cubicBezTo>
                  <a:pt x="2590" y="2693"/>
                  <a:pt x="2517" y="2477"/>
                  <a:pt x="2444" y="2446"/>
                </a:cubicBezTo>
                <a:cubicBezTo>
                  <a:pt x="2377" y="2415"/>
                  <a:pt x="2383" y="2632"/>
                  <a:pt x="2328" y="2663"/>
                </a:cubicBezTo>
                <a:cubicBezTo>
                  <a:pt x="2285" y="2663"/>
                  <a:pt x="2236" y="2663"/>
                  <a:pt x="2200" y="2632"/>
                </a:cubicBezTo>
                <a:cubicBezTo>
                  <a:pt x="2157" y="2570"/>
                  <a:pt x="2139" y="2508"/>
                  <a:pt x="2090" y="2539"/>
                </a:cubicBezTo>
                <a:cubicBezTo>
                  <a:pt x="2047" y="2539"/>
                  <a:pt x="2017" y="2570"/>
                  <a:pt x="1974" y="2539"/>
                </a:cubicBezTo>
                <a:cubicBezTo>
                  <a:pt x="1895" y="2477"/>
                  <a:pt x="1791" y="2229"/>
                  <a:pt x="1754" y="2198"/>
                </a:cubicBezTo>
                <a:cubicBezTo>
                  <a:pt x="1718" y="2167"/>
                  <a:pt x="1590" y="2229"/>
                  <a:pt x="1529" y="2167"/>
                </a:cubicBezTo>
                <a:cubicBezTo>
                  <a:pt x="1474" y="2105"/>
                  <a:pt x="0" y="6759"/>
                  <a:pt x="0" y="6759"/>
                </a:cubicBezTo>
                <a:cubicBezTo>
                  <a:pt x="0" y="9515"/>
                  <a:pt x="1309" y="7399"/>
                  <a:pt x="1309" y="10000"/>
                </a:cubicBezTo>
                <a:lnTo>
                  <a:pt x="11309" y="10000"/>
                </a:lnTo>
                <a:lnTo>
                  <a:pt x="11309" y="1920"/>
                </a:lnTo>
                <a:cubicBezTo>
                  <a:pt x="11309" y="1920"/>
                  <a:pt x="11108" y="1920"/>
                  <a:pt x="11022" y="164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5" name="Freeform 27"/>
          <p:cNvSpPr>
            <a:spLocks/>
          </p:cNvSpPr>
          <p:nvPr/>
        </p:nvSpPr>
        <p:spPr bwMode="auto">
          <a:xfrm>
            <a:off x="5640388" y="5818188"/>
            <a:ext cx="6554788" cy="1036638"/>
          </a:xfrm>
          <a:custGeom>
            <a:avLst/>
            <a:gdLst>
              <a:gd name="T0" fmla="*/ 1915 w 1934"/>
              <a:gd name="T1" fmla="*/ 11 h 304"/>
              <a:gd name="T2" fmla="*/ 1822 w 1934"/>
              <a:gd name="T3" fmla="*/ 40 h 304"/>
              <a:gd name="T4" fmla="*/ 1781 w 1934"/>
              <a:gd name="T5" fmla="*/ 28 h 304"/>
              <a:gd name="T6" fmla="*/ 1724 w 1934"/>
              <a:gd name="T7" fmla="*/ 24 h 304"/>
              <a:gd name="T8" fmla="*/ 1668 w 1934"/>
              <a:gd name="T9" fmla="*/ 24 h 304"/>
              <a:gd name="T10" fmla="*/ 1611 w 1934"/>
              <a:gd name="T11" fmla="*/ 16 h 304"/>
              <a:gd name="T12" fmla="*/ 1542 w 1934"/>
              <a:gd name="T13" fmla="*/ 23 h 304"/>
              <a:gd name="T14" fmla="*/ 1514 w 1934"/>
              <a:gd name="T15" fmla="*/ 37 h 304"/>
              <a:gd name="T16" fmla="*/ 1468 w 1934"/>
              <a:gd name="T17" fmla="*/ 48 h 304"/>
              <a:gd name="T18" fmla="*/ 1452 w 1934"/>
              <a:gd name="T19" fmla="*/ 63 h 304"/>
              <a:gd name="T20" fmla="*/ 1418 w 1934"/>
              <a:gd name="T21" fmla="*/ 74 h 304"/>
              <a:gd name="T22" fmla="*/ 1365 w 1934"/>
              <a:gd name="T23" fmla="*/ 102 h 304"/>
              <a:gd name="T24" fmla="*/ 1316 w 1934"/>
              <a:gd name="T25" fmla="*/ 127 h 304"/>
              <a:gd name="T26" fmla="*/ 1253 w 1934"/>
              <a:gd name="T27" fmla="*/ 157 h 304"/>
              <a:gd name="T28" fmla="*/ 1210 w 1934"/>
              <a:gd name="T29" fmla="*/ 146 h 304"/>
              <a:gd name="T30" fmla="*/ 1168 w 1934"/>
              <a:gd name="T31" fmla="*/ 128 h 304"/>
              <a:gd name="T32" fmla="*/ 1120 w 1934"/>
              <a:gd name="T33" fmla="*/ 110 h 304"/>
              <a:gd name="T34" fmla="*/ 1080 w 1934"/>
              <a:gd name="T35" fmla="*/ 98 h 304"/>
              <a:gd name="T36" fmla="*/ 1029 w 1934"/>
              <a:gd name="T37" fmla="*/ 77 h 304"/>
              <a:gd name="T38" fmla="*/ 970 w 1934"/>
              <a:gd name="T39" fmla="*/ 55 h 304"/>
              <a:gd name="T40" fmla="*/ 878 w 1934"/>
              <a:gd name="T41" fmla="*/ 55 h 304"/>
              <a:gd name="T42" fmla="*/ 808 w 1934"/>
              <a:gd name="T43" fmla="*/ 42 h 304"/>
              <a:gd name="T44" fmla="*/ 744 w 1934"/>
              <a:gd name="T45" fmla="*/ 31 h 304"/>
              <a:gd name="T46" fmla="*/ 640 w 1934"/>
              <a:gd name="T47" fmla="*/ 32 h 304"/>
              <a:gd name="T48" fmla="*/ 575 w 1934"/>
              <a:gd name="T49" fmla="*/ 49 h 304"/>
              <a:gd name="T50" fmla="*/ 524 w 1934"/>
              <a:gd name="T51" fmla="*/ 80 h 304"/>
              <a:gd name="T52" fmla="*/ 464 w 1934"/>
              <a:gd name="T53" fmla="*/ 77 h 304"/>
              <a:gd name="T54" fmla="*/ 403 w 1934"/>
              <a:gd name="T55" fmla="*/ 72 h 304"/>
              <a:gd name="T56" fmla="*/ 344 w 1934"/>
              <a:gd name="T57" fmla="*/ 52 h 304"/>
              <a:gd name="T58" fmla="*/ 263 w 1934"/>
              <a:gd name="T59" fmla="*/ 43 h 304"/>
              <a:gd name="T60" fmla="*/ 225 w 1934"/>
              <a:gd name="T61" fmla="*/ 54 h 304"/>
              <a:gd name="T62" fmla="*/ 188 w 1934"/>
              <a:gd name="T63" fmla="*/ 123 h 304"/>
              <a:gd name="T64" fmla="*/ 77 w 1934"/>
              <a:gd name="T65" fmla="*/ 177 h 304"/>
              <a:gd name="T66" fmla="*/ 55 w 1934"/>
              <a:gd name="T67" fmla="*/ 237 h 304"/>
              <a:gd name="T68" fmla="*/ 0 w 1934"/>
              <a:gd name="T69" fmla="*/ 304 h 304"/>
              <a:gd name="T70" fmla="*/ 1934 w 1934"/>
              <a:gd name="T71" fmla="*/ 1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34" h="304">
                <a:moveTo>
                  <a:pt x="1934" y="1"/>
                </a:moveTo>
                <a:cubicBezTo>
                  <a:pt x="1930" y="5"/>
                  <a:pt x="1919" y="12"/>
                  <a:pt x="1915" y="11"/>
                </a:cubicBezTo>
                <a:cubicBezTo>
                  <a:pt x="1887" y="0"/>
                  <a:pt x="1886" y="26"/>
                  <a:pt x="1862" y="31"/>
                </a:cubicBezTo>
                <a:cubicBezTo>
                  <a:pt x="1838" y="37"/>
                  <a:pt x="1831" y="40"/>
                  <a:pt x="1822" y="40"/>
                </a:cubicBezTo>
                <a:cubicBezTo>
                  <a:pt x="1813" y="40"/>
                  <a:pt x="1803" y="40"/>
                  <a:pt x="1792" y="37"/>
                </a:cubicBezTo>
                <a:cubicBezTo>
                  <a:pt x="1780" y="33"/>
                  <a:pt x="1786" y="33"/>
                  <a:pt x="1781" y="28"/>
                </a:cubicBezTo>
                <a:cubicBezTo>
                  <a:pt x="1776" y="22"/>
                  <a:pt x="1777" y="23"/>
                  <a:pt x="1767" y="22"/>
                </a:cubicBezTo>
                <a:cubicBezTo>
                  <a:pt x="1756" y="22"/>
                  <a:pt x="1735" y="24"/>
                  <a:pt x="1724" y="24"/>
                </a:cubicBezTo>
                <a:cubicBezTo>
                  <a:pt x="1713" y="25"/>
                  <a:pt x="1720" y="25"/>
                  <a:pt x="1700" y="28"/>
                </a:cubicBezTo>
                <a:cubicBezTo>
                  <a:pt x="1680" y="30"/>
                  <a:pt x="1688" y="28"/>
                  <a:pt x="1668" y="24"/>
                </a:cubicBezTo>
                <a:cubicBezTo>
                  <a:pt x="1648" y="21"/>
                  <a:pt x="1643" y="20"/>
                  <a:pt x="1635" y="16"/>
                </a:cubicBezTo>
                <a:cubicBezTo>
                  <a:pt x="1627" y="11"/>
                  <a:pt x="1617" y="15"/>
                  <a:pt x="1611" y="16"/>
                </a:cubicBezTo>
                <a:cubicBezTo>
                  <a:pt x="1605" y="16"/>
                  <a:pt x="1585" y="20"/>
                  <a:pt x="1566" y="20"/>
                </a:cubicBezTo>
                <a:cubicBezTo>
                  <a:pt x="1546" y="20"/>
                  <a:pt x="1549" y="20"/>
                  <a:pt x="1542" y="23"/>
                </a:cubicBezTo>
                <a:cubicBezTo>
                  <a:pt x="1535" y="25"/>
                  <a:pt x="1532" y="27"/>
                  <a:pt x="1527" y="30"/>
                </a:cubicBezTo>
                <a:cubicBezTo>
                  <a:pt x="1521" y="34"/>
                  <a:pt x="1518" y="35"/>
                  <a:pt x="1514" y="37"/>
                </a:cubicBezTo>
                <a:cubicBezTo>
                  <a:pt x="1511" y="38"/>
                  <a:pt x="1499" y="46"/>
                  <a:pt x="1493" y="47"/>
                </a:cubicBezTo>
                <a:cubicBezTo>
                  <a:pt x="1487" y="47"/>
                  <a:pt x="1493" y="47"/>
                  <a:pt x="1468" y="48"/>
                </a:cubicBezTo>
                <a:cubicBezTo>
                  <a:pt x="1443" y="50"/>
                  <a:pt x="1457" y="56"/>
                  <a:pt x="1457" y="56"/>
                </a:cubicBezTo>
                <a:cubicBezTo>
                  <a:pt x="1452" y="63"/>
                  <a:pt x="1452" y="63"/>
                  <a:pt x="1452" y="63"/>
                </a:cubicBezTo>
                <a:cubicBezTo>
                  <a:pt x="1452" y="63"/>
                  <a:pt x="1435" y="62"/>
                  <a:pt x="1430" y="63"/>
                </a:cubicBezTo>
                <a:cubicBezTo>
                  <a:pt x="1424" y="64"/>
                  <a:pt x="1427" y="68"/>
                  <a:pt x="1418" y="74"/>
                </a:cubicBezTo>
                <a:cubicBezTo>
                  <a:pt x="1409" y="79"/>
                  <a:pt x="1410" y="78"/>
                  <a:pt x="1395" y="83"/>
                </a:cubicBezTo>
                <a:cubicBezTo>
                  <a:pt x="1380" y="88"/>
                  <a:pt x="1377" y="97"/>
                  <a:pt x="1365" y="102"/>
                </a:cubicBezTo>
                <a:cubicBezTo>
                  <a:pt x="1352" y="107"/>
                  <a:pt x="1357" y="105"/>
                  <a:pt x="1344" y="110"/>
                </a:cubicBezTo>
                <a:cubicBezTo>
                  <a:pt x="1330" y="115"/>
                  <a:pt x="1329" y="121"/>
                  <a:pt x="1316" y="127"/>
                </a:cubicBezTo>
                <a:cubicBezTo>
                  <a:pt x="1303" y="134"/>
                  <a:pt x="1302" y="138"/>
                  <a:pt x="1288" y="141"/>
                </a:cubicBezTo>
                <a:cubicBezTo>
                  <a:pt x="1275" y="144"/>
                  <a:pt x="1256" y="159"/>
                  <a:pt x="1253" y="157"/>
                </a:cubicBezTo>
                <a:cubicBezTo>
                  <a:pt x="1249" y="154"/>
                  <a:pt x="1248" y="156"/>
                  <a:pt x="1232" y="152"/>
                </a:cubicBezTo>
                <a:cubicBezTo>
                  <a:pt x="1216" y="148"/>
                  <a:pt x="1226" y="150"/>
                  <a:pt x="1210" y="146"/>
                </a:cubicBezTo>
                <a:cubicBezTo>
                  <a:pt x="1194" y="143"/>
                  <a:pt x="1199" y="141"/>
                  <a:pt x="1188" y="136"/>
                </a:cubicBezTo>
                <a:cubicBezTo>
                  <a:pt x="1177" y="130"/>
                  <a:pt x="1179" y="132"/>
                  <a:pt x="1168" y="128"/>
                </a:cubicBezTo>
                <a:cubicBezTo>
                  <a:pt x="1158" y="125"/>
                  <a:pt x="1157" y="122"/>
                  <a:pt x="1144" y="118"/>
                </a:cubicBezTo>
                <a:cubicBezTo>
                  <a:pt x="1130" y="114"/>
                  <a:pt x="1131" y="114"/>
                  <a:pt x="1120" y="110"/>
                </a:cubicBezTo>
                <a:cubicBezTo>
                  <a:pt x="1110" y="106"/>
                  <a:pt x="1105" y="108"/>
                  <a:pt x="1095" y="105"/>
                </a:cubicBezTo>
                <a:cubicBezTo>
                  <a:pt x="1084" y="102"/>
                  <a:pt x="1083" y="99"/>
                  <a:pt x="1080" y="98"/>
                </a:cubicBezTo>
                <a:cubicBezTo>
                  <a:pt x="1076" y="98"/>
                  <a:pt x="1062" y="94"/>
                  <a:pt x="1048" y="88"/>
                </a:cubicBezTo>
                <a:cubicBezTo>
                  <a:pt x="1033" y="82"/>
                  <a:pt x="1037" y="81"/>
                  <a:pt x="1029" y="77"/>
                </a:cubicBezTo>
                <a:cubicBezTo>
                  <a:pt x="1021" y="74"/>
                  <a:pt x="1018" y="68"/>
                  <a:pt x="1007" y="63"/>
                </a:cubicBezTo>
                <a:cubicBezTo>
                  <a:pt x="995" y="57"/>
                  <a:pt x="984" y="58"/>
                  <a:pt x="970" y="55"/>
                </a:cubicBezTo>
                <a:cubicBezTo>
                  <a:pt x="957" y="52"/>
                  <a:pt x="952" y="47"/>
                  <a:pt x="940" y="47"/>
                </a:cubicBezTo>
                <a:cubicBezTo>
                  <a:pt x="928" y="47"/>
                  <a:pt x="897" y="54"/>
                  <a:pt x="878" y="55"/>
                </a:cubicBezTo>
                <a:cubicBezTo>
                  <a:pt x="858" y="56"/>
                  <a:pt x="862" y="53"/>
                  <a:pt x="846" y="49"/>
                </a:cubicBezTo>
                <a:cubicBezTo>
                  <a:pt x="830" y="45"/>
                  <a:pt x="827" y="45"/>
                  <a:pt x="808" y="42"/>
                </a:cubicBezTo>
                <a:cubicBezTo>
                  <a:pt x="790" y="39"/>
                  <a:pt x="792" y="42"/>
                  <a:pt x="781" y="41"/>
                </a:cubicBezTo>
                <a:cubicBezTo>
                  <a:pt x="770" y="40"/>
                  <a:pt x="757" y="36"/>
                  <a:pt x="744" y="31"/>
                </a:cubicBezTo>
                <a:cubicBezTo>
                  <a:pt x="732" y="26"/>
                  <a:pt x="705" y="21"/>
                  <a:pt x="679" y="23"/>
                </a:cubicBezTo>
                <a:cubicBezTo>
                  <a:pt x="652" y="25"/>
                  <a:pt x="658" y="27"/>
                  <a:pt x="640" y="32"/>
                </a:cubicBezTo>
                <a:cubicBezTo>
                  <a:pt x="623" y="37"/>
                  <a:pt x="611" y="37"/>
                  <a:pt x="593" y="38"/>
                </a:cubicBezTo>
                <a:cubicBezTo>
                  <a:pt x="576" y="39"/>
                  <a:pt x="583" y="43"/>
                  <a:pt x="575" y="49"/>
                </a:cubicBezTo>
                <a:cubicBezTo>
                  <a:pt x="567" y="56"/>
                  <a:pt x="559" y="61"/>
                  <a:pt x="550" y="65"/>
                </a:cubicBezTo>
                <a:cubicBezTo>
                  <a:pt x="541" y="68"/>
                  <a:pt x="535" y="72"/>
                  <a:pt x="524" y="80"/>
                </a:cubicBezTo>
                <a:cubicBezTo>
                  <a:pt x="513" y="87"/>
                  <a:pt x="504" y="89"/>
                  <a:pt x="499" y="88"/>
                </a:cubicBezTo>
                <a:cubicBezTo>
                  <a:pt x="494" y="86"/>
                  <a:pt x="480" y="78"/>
                  <a:pt x="464" y="77"/>
                </a:cubicBezTo>
                <a:cubicBezTo>
                  <a:pt x="448" y="77"/>
                  <a:pt x="441" y="74"/>
                  <a:pt x="433" y="68"/>
                </a:cubicBezTo>
                <a:cubicBezTo>
                  <a:pt x="425" y="63"/>
                  <a:pt x="413" y="70"/>
                  <a:pt x="403" y="72"/>
                </a:cubicBezTo>
                <a:cubicBezTo>
                  <a:pt x="393" y="74"/>
                  <a:pt x="385" y="70"/>
                  <a:pt x="376" y="68"/>
                </a:cubicBezTo>
                <a:cubicBezTo>
                  <a:pt x="368" y="67"/>
                  <a:pt x="356" y="56"/>
                  <a:pt x="344" y="52"/>
                </a:cubicBezTo>
                <a:cubicBezTo>
                  <a:pt x="331" y="49"/>
                  <a:pt x="298" y="48"/>
                  <a:pt x="276" y="45"/>
                </a:cubicBezTo>
                <a:cubicBezTo>
                  <a:pt x="272" y="45"/>
                  <a:pt x="268" y="44"/>
                  <a:pt x="263" y="43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50" y="41"/>
                  <a:pt x="225" y="54"/>
                  <a:pt x="225" y="54"/>
                </a:cubicBezTo>
                <a:cubicBezTo>
                  <a:pt x="225" y="54"/>
                  <a:pt x="204" y="79"/>
                  <a:pt x="196" y="82"/>
                </a:cubicBezTo>
                <a:cubicBezTo>
                  <a:pt x="188" y="85"/>
                  <a:pt x="188" y="123"/>
                  <a:pt x="188" y="123"/>
                </a:cubicBezTo>
                <a:cubicBezTo>
                  <a:pt x="188" y="123"/>
                  <a:pt x="159" y="155"/>
                  <a:pt x="135" y="157"/>
                </a:cubicBezTo>
                <a:cubicBezTo>
                  <a:pt x="112" y="158"/>
                  <a:pt x="95" y="174"/>
                  <a:pt x="77" y="177"/>
                </a:cubicBezTo>
                <a:cubicBezTo>
                  <a:pt x="60" y="179"/>
                  <a:pt x="77" y="198"/>
                  <a:pt x="77" y="198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0" y="304"/>
                  <a:pt x="0" y="304"/>
                  <a:pt x="0" y="304"/>
                </a:cubicBezTo>
                <a:cubicBezTo>
                  <a:pt x="1934" y="304"/>
                  <a:pt x="1934" y="304"/>
                  <a:pt x="1934" y="304"/>
                </a:cubicBezTo>
                <a:lnTo>
                  <a:pt x="1934" y="1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7608888" y="5202382"/>
            <a:ext cx="4586288" cy="1652443"/>
          </a:xfrm>
          <a:custGeom>
            <a:avLst/>
            <a:gdLst>
              <a:gd name="T0" fmla="*/ 1353 w 1353"/>
              <a:gd name="T1" fmla="*/ 205 h 423"/>
              <a:gd name="T2" fmla="*/ 1329 w 1353"/>
              <a:gd name="T3" fmla="*/ 220 h 423"/>
              <a:gd name="T4" fmla="*/ 1297 w 1353"/>
              <a:gd name="T5" fmla="*/ 214 h 423"/>
              <a:gd name="T6" fmla="*/ 1276 w 1353"/>
              <a:gd name="T7" fmla="*/ 215 h 423"/>
              <a:gd name="T8" fmla="*/ 1216 w 1353"/>
              <a:gd name="T9" fmla="*/ 177 h 423"/>
              <a:gd name="T10" fmla="*/ 1125 w 1353"/>
              <a:gd name="T11" fmla="*/ 111 h 423"/>
              <a:gd name="T12" fmla="*/ 1063 w 1353"/>
              <a:gd name="T13" fmla="*/ 45 h 423"/>
              <a:gd name="T14" fmla="*/ 1027 w 1353"/>
              <a:gd name="T15" fmla="*/ 33 h 423"/>
              <a:gd name="T16" fmla="*/ 1008 w 1353"/>
              <a:gd name="T17" fmla="*/ 23 h 423"/>
              <a:gd name="T18" fmla="*/ 953 w 1353"/>
              <a:gd name="T19" fmla="*/ 37 h 423"/>
              <a:gd name="T20" fmla="*/ 922 w 1353"/>
              <a:gd name="T21" fmla="*/ 12 h 423"/>
              <a:gd name="T22" fmla="*/ 898 w 1353"/>
              <a:gd name="T23" fmla="*/ 12 h 423"/>
              <a:gd name="T24" fmla="*/ 811 w 1353"/>
              <a:gd name="T25" fmla="*/ 45 h 423"/>
              <a:gd name="T26" fmla="*/ 760 w 1353"/>
              <a:gd name="T27" fmla="*/ 56 h 423"/>
              <a:gd name="T28" fmla="*/ 694 w 1353"/>
              <a:gd name="T29" fmla="*/ 75 h 423"/>
              <a:gd name="T30" fmla="*/ 670 w 1353"/>
              <a:gd name="T31" fmla="*/ 100 h 423"/>
              <a:gd name="T32" fmla="*/ 623 w 1353"/>
              <a:gd name="T33" fmla="*/ 109 h 423"/>
              <a:gd name="T34" fmla="*/ 566 w 1353"/>
              <a:gd name="T35" fmla="*/ 154 h 423"/>
              <a:gd name="T36" fmla="*/ 513 w 1353"/>
              <a:gd name="T37" fmla="*/ 193 h 423"/>
              <a:gd name="T38" fmla="*/ 471 w 1353"/>
              <a:gd name="T39" fmla="*/ 228 h 423"/>
              <a:gd name="T40" fmla="*/ 422 w 1353"/>
              <a:gd name="T41" fmla="*/ 251 h 423"/>
              <a:gd name="T42" fmla="*/ 390 w 1353"/>
              <a:gd name="T43" fmla="*/ 267 h 423"/>
              <a:gd name="T44" fmla="*/ 336 w 1353"/>
              <a:gd name="T45" fmla="*/ 316 h 423"/>
              <a:gd name="T46" fmla="*/ 322 w 1353"/>
              <a:gd name="T47" fmla="*/ 321 h 423"/>
              <a:gd name="T48" fmla="*/ 322 w 1353"/>
              <a:gd name="T49" fmla="*/ 321 h 423"/>
              <a:gd name="T50" fmla="*/ 172 w 1353"/>
              <a:gd name="T51" fmla="*/ 363 h 423"/>
              <a:gd name="T52" fmla="*/ 0 w 1353"/>
              <a:gd name="T53" fmla="*/ 423 h 423"/>
              <a:gd name="T54" fmla="*/ 1353 w 1353"/>
              <a:gd name="T55" fmla="*/ 423 h 423"/>
              <a:gd name="T56" fmla="*/ 1353 w 1353"/>
              <a:gd name="T57" fmla="*/ 205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3" h="423">
                <a:moveTo>
                  <a:pt x="1353" y="205"/>
                </a:moveTo>
                <a:cubicBezTo>
                  <a:pt x="1333" y="209"/>
                  <a:pt x="1341" y="221"/>
                  <a:pt x="1329" y="220"/>
                </a:cubicBezTo>
                <a:cubicBezTo>
                  <a:pt x="1317" y="219"/>
                  <a:pt x="1316" y="208"/>
                  <a:pt x="1297" y="214"/>
                </a:cubicBezTo>
                <a:cubicBezTo>
                  <a:pt x="1279" y="220"/>
                  <a:pt x="1281" y="222"/>
                  <a:pt x="1276" y="215"/>
                </a:cubicBezTo>
                <a:cubicBezTo>
                  <a:pt x="1271" y="208"/>
                  <a:pt x="1230" y="185"/>
                  <a:pt x="1216" y="177"/>
                </a:cubicBezTo>
                <a:cubicBezTo>
                  <a:pt x="1203" y="169"/>
                  <a:pt x="1146" y="128"/>
                  <a:pt x="1125" y="111"/>
                </a:cubicBezTo>
                <a:cubicBezTo>
                  <a:pt x="1104" y="94"/>
                  <a:pt x="1079" y="62"/>
                  <a:pt x="1063" y="45"/>
                </a:cubicBezTo>
                <a:cubicBezTo>
                  <a:pt x="1047" y="28"/>
                  <a:pt x="1038" y="34"/>
                  <a:pt x="1027" y="33"/>
                </a:cubicBezTo>
                <a:cubicBezTo>
                  <a:pt x="1017" y="32"/>
                  <a:pt x="1034" y="29"/>
                  <a:pt x="1008" y="23"/>
                </a:cubicBezTo>
                <a:cubicBezTo>
                  <a:pt x="981" y="17"/>
                  <a:pt x="960" y="39"/>
                  <a:pt x="953" y="37"/>
                </a:cubicBezTo>
                <a:cubicBezTo>
                  <a:pt x="947" y="35"/>
                  <a:pt x="928" y="24"/>
                  <a:pt x="922" y="12"/>
                </a:cubicBezTo>
                <a:cubicBezTo>
                  <a:pt x="915" y="0"/>
                  <a:pt x="907" y="8"/>
                  <a:pt x="898" y="12"/>
                </a:cubicBezTo>
                <a:cubicBezTo>
                  <a:pt x="889" y="16"/>
                  <a:pt x="834" y="35"/>
                  <a:pt x="811" y="45"/>
                </a:cubicBezTo>
                <a:cubicBezTo>
                  <a:pt x="787" y="55"/>
                  <a:pt x="787" y="52"/>
                  <a:pt x="760" y="56"/>
                </a:cubicBezTo>
                <a:cubicBezTo>
                  <a:pt x="734" y="60"/>
                  <a:pt x="711" y="66"/>
                  <a:pt x="694" y="75"/>
                </a:cubicBezTo>
                <a:cubicBezTo>
                  <a:pt x="677" y="84"/>
                  <a:pt x="692" y="91"/>
                  <a:pt x="670" y="100"/>
                </a:cubicBezTo>
                <a:cubicBezTo>
                  <a:pt x="649" y="109"/>
                  <a:pt x="643" y="102"/>
                  <a:pt x="623" y="109"/>
                </a:cubicBezTo>
                <a:cubicBezTo>
                  <a:pt x="603" y="116"/>
                  <a:pt x="586" y="142"/>
                  <a:pt x="566" y="154"/>
                </a:cubicBezTo>
                <a:cubicBezTo>
                  <a:pt x="546" y="166"/>
                  <a:pt x="529" y="180"/>
                  <a:pt x="513" y="193"/>
                </a:cubicBezTo>
                <a:cubicBezTo>
                  <a:pt x="497" y="206"/>
                  <a:pt x="487" y="218"/>
                  <a:pt x="471" y="228"/>
                </a:cubicBezTo>
                <a:cubicBezTo>
                  <a:pt x="455" y="238"/>
                  <a:pt x="455" y="242"/>
                  <a:pt x="422" y="251"/>
                </a:cubicBezTo>
                <a:cubicBezTo>
                  <a:pt x="389" y="260"/>
                  <a:pt x="402" y="260"/>
                  <a:pt x="390" y="267"/>
                </a:cubicBezTo>
                <a:cubicBezTo>
                  <a:pt x="378" y="274"/>
                  <a:pt x="365" y="302"/>
                  <a:pt x="336" y="316"/>
                </a:cubicBezTo>
                <a:cubicBezTo>
                  <a:pt x="330" y="318"/>
                  <a:pt x="326" y="320"/>
                  <a:pt x="322" y="321"/>
                </a:cubicBezTo>
                <a:cubicBezTo>
                  <a:pt x="322" y="321"/>
                  <a:pt x="322" y="321"/>
                  <a:pt x="322" y="321"/>
                </a:cubicBezTo>
                <a:cubicBezTo>
                  <a:pt x="288" y="340"/>
                  <a:pt x="172" y="363"/>
                  <a:pt x="172" y="363"/>
                </a:cubicBezTo>
                <a:cubicBezTo>
                  <a:pt x="115" y="358"/>
                  <a:pt x="0" y="423"/>
                  <a:pt x="0" y="423"/>
                </a:cubicBezTo>
                <a:cubicBezTo>
                  <a:pt x="1353" y="423"/>
                  <a:pt x="1353" y="423"/>
                  <a:pt x="1353" y="423"/>
                </a:cubicBezTo>
                <a:lnTo>
                  <a:pt x="1353" y="205"/>
                </a:lnTo>
                <a:close/>
              </a:path>
            </a:pathLst>
          </a:custGeom>
          <a:gradFill>
            <a:gsLst>
              <a:gs pos="14000">
                <a:schemeClr val="bg1">
                  <a:lumMod val="95000"/>
                  <a:alpha val="66000"/>
                </a:schemeClr>
              </a:gs>
              <a:gs pos="100000">
                <a:schemeClr val="bg1">
                  <a:lumMod val="95000"/>
                  <a:alpha val="28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1" name="Freeform 32"/>
          <p:cNvSpPr>
            <a:spLocks/>
          </p:cNvSpPr>
          <p:nvPr/>
        </p:nvSpPr>
        <p:spPr bwMode="auto">
          <a:xfrm>
            <a:off x="-637309" y="6172200"/>
            <a:ext cx="5705475" cy="685800"/>
          </a:xfrm>
          <a:custGeom>
            <a:avLst/>
            <a:gdLst>
              <a:gd name="T0" fmla="*/ 2229 w 2813"/>
              <a:gd name="T1" fmla="*/ 0 h 567"/>
              <a:gd name="T2" fmla="*/ 2133 w 2813"/>
              <a:gd name="T3" fmla="*/ 35 h 567"/>
              <a:gd name="T4" fmla="*/ 2103 w 2813"/>
              <a:gd name="T5" fmla="*/ 83 h 567"/>
              <a:gd name="T6" fmla="*/ 2055 w 2813"/>
              <a:gd name="T7" fmla="*/ 94 h 567"/>
              <a:gd name="T8" fmla="*/ 1932 w 2813"/>
              <a:gd name="T9" fmla="*/ 171 h 567"/>
              <a:gd name="T10" fmla="*/ 1823 w 2813"/>
              <a:gd name="T11" fmla="*/ 209 h 567"/>
              <a:gd name="T12" fmla="*/ 1748 w 2813"/>
              <a:gd name="T13" fmla="*/ 108 h 567"/>
              <a:gd name="T14" fmla="*/ 1661 w 2813"/>
              <a:gd name="T15" fmla="*/ 48 h 567"/>
              <a:gd name="T16" fmla="*/ 1599 w 2813"/>
              <a:gd name="T17" fmla="*/ 64 h 567"/>
              <a:gd name="T18" fmla="*/ 1574 w 2813"/>
              <a:gd name="T19" fmla="*/ 110 h 567"/>
              <a:gd name="T20" fmla="*/ 1516 w 2813"/>
              <a:gd name="T21" fmla="*/ 127 h 567"/>
              <a:gd name="T22" fmla="*/ 1504 w 2813"/>
              <a:gd name="T23" fmla="*/ 180 h 567"/>
              <a:gd name="T24" fmla="*/ 1436 w 2813"/>
              <a:gd name="T25" fmla="*/ 245 h 567"/>
              <a:gd name="T26" fmla="*/ 1403 w 2813"/>
              <a:gd name="T27" fmla="*/ 201 h 567"/>
              <a:gd name="T28" fmla="*/ 1354 w 2813"/>
              <a:gd name="T29" fmla="*/ 171 h 567"/>
              <a:gd name="T30" fmla="*/ 1334 w 2813"/>
              <a:gd name="T31" fmla="*/ 128 h 567"/>
              <a:gd name="T32" fmla="*/ 1141 w 2813"/>
              <a:gd name="T33" fmla="*/ 10 h 567"/>
              <a:gd name="T34" fmla="*/ 913 w 2813"/>
              <a:gd name="T35" fmla="*/ 123 h 567"/>
              <a:gd name="T36" fmla="*/ 825 w 2813"/>
              <a:gd name="T37" fmla="*/ 44 h 567"/>
              <a:gd name="T38" fmla="*/ 761 w 2813"/>
              <a:gd name="T39" fmla="*/ 96 h 567"/>
              <a:gd name="T40" fmla="*/ 692 w 2813"/>
              <a:gd name="T41" fmla="*/ 216 h 567"/>
              <a:gd name="T42" fmla="*/ 650 w 2813"/>
              <a:gd name="T43" fmla="*/ 283 h 567"/>
              <a:gd name="T44" fmla="*/ 597 w 2813"/>
              <a:gd name="T45" fmla="*/ 311 h 567"/>
              <a:gd name="T46" fmla="*/ 579 w 2813"/>
              <a:gd name="T47" fmla="*/ 335 h 567"/>
              <a:gd name="T48" fmla="*/ 552 w 2813"/>
              <a:gd name="T49" fmla="*/ 371 h 567"/>
              <a:gd name="T50" fmla="*/ 472 w 2813"/>
              <a:gd name="T51" fmla="*/ 373 h 567"/>
              <a:gd name="T52" fmla="*/ 428 w 2813"/>
              <a:gd name="T53" fmla="*/ 371 h 567"/>
              <a:gd name="T54" fmla="*/ 427 w 2813"/>
              <a:gd name="T55" fmla="*/ 371 h 567"/>
              <a:gd name="T56" fmla="*/ 352 w 2813"/>
              <a:gd name="T57" fmla="*/ 511 h 567"/>
              <a:gd name="T58" fmla="*/ 0 w 2813"/>
              <a:gd name="T59" fmla="*/ 567 h 567"/>
              <a:gd name="T60" fmla="*/ 2813 w 2813"/>
              <a:gd name="T61" fmla="*/ 567 h 567"/>
              <a:gd name="T62" fmla="*/ 2672 w 2813"/>
              <a:gd name="T63" fmla="*/ 471 h 567"/>
              <a:gd name="T64" fmla="*/ 2672 w 2813"/>
              <a:gd name="T65" fmla="*/ 443 h 567"/>
              <a:gd name="T66" fmla="*/ 2580 w 2813"/>
              <a:gd name="T67" fmla="*/ 363 h 567"/>
              <a:gd name="T68" fmla="*/ 2528 w 2813"/>
              <a:gd name="T69" fmla="*/ 247 h 567"/>
              <a:gd name="T70" fmla="*/ 2495 w 2813"/>
              <a:gd name="T71" fmla="*/ 186 h 567"/>
              <a:gd name="T72" fmla="*/ 2419 w 2813"/>
              <a:gd name="T73" fmla="*/ 142 h 567"/>
              <a:gd name="T74" fmla="*/ 2229 w 2813"/>
              <a:gd name="T75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13" h="567">
                <a:moveTo>
                  <a:pt x="2229" y="0"/>
                </a:moveTo>
                <a:cubicBezTo>
                  <a:pt x="2133" y="35"/>
                  <a:pt x="2133" y="35"/>
                  <a:pt x="2133" y="35"/>
                </a:cubicBezTo>
                <a:cubicBezTo>
                  <a:pt x="2103" y="83"/>
                  <a:pt x="2103" y="83"/>
                  <a:pt x="2103" y="83"/>
                </a:cubicBezTo>
                <a:cubicBezTo>
                  <a:pt x="2055" y="94"/>
                  <a:pt x="2055" y="94"/>
                  <a:pt x="2055" y="94"/>
                </a:cubicBezTo>
                <a:cubicBezTo>
                  <a:pt x="1932" y="171"/>
                  <a:pt x="1932" y="171"/>
                  <a:pt x="1932" y="171"/>
                </a:cubicBezTo>
                <a:cubicBezTo>
                  <a:pt x="1823" y="209"/>
                  <a:pt x="1823" y="209"/>
                  <a:pt x="1823" y="209"/>
                </a:cubicBezTo>
                <a:cubicBezTo>
                  <a:pt x="1748" y="108"/>
                  <a:pt x="1748" y="108"/>
                  <a:pt x="1748" y="108"/>
                </a:cubicBezTo>
                <a:cubicBezTo>
                  <a:pt x="1661" y="48"/>
                  <a:pt x="1661" y="48"/>
                  <a:pt x="1661" y="48"/>
                </a:cubicBezTo>
                <a:cubicBezTo>
                  <a:pt x="1599" y="64"/>
                  <a:pt x="1599" y="64"/>
                  <a:pt x="1599" y="64"/>
                </a:cubicBezTo>
                <a:cubicBezTo>
                  <a:pt x="1574" y="110"/>
                  <a:pt x="1574" y="110"/>
                  <a:pt x="1574" y="110"/>
                </a:cubicBezTo>
                <a:cubicBezTo>
                  <a:pt x="1516" y="127"/>
                  <a:pt x="1516" y="127"/>
                  <a:pt x="1516" y="127"/>
                </a:cubicBezTo>
                <a:cubicBezTo>
                  <a:pt x="1504" y="180"/>
                  <a:pt x="1504" y="180"/>
                  <a:pt x="1504" y="180"/>
                </a:cubicBezTo>
                <a:cubicBezTo>
                  <a:pt x="1436" y="245"/>
                  <a:pt x="1436" y="245"/>
                  <a:pt x="1436" y="245"/>
                </a:cubicBezTo>
                <a:cubicBezTo>
                  <a:pt x="1403" y="201"/>
                  <a:pt x="1403" y="201"/>
                  <a:pt x="1403" y="201"/>
                </a:cubicBezTo>
                <a:cubicBezTo>
                  <a:pt x="1354" y="171"/>
                  <a:pt x="1354" y="171"/>
                  <a:pt x="1354" y="171"/>
                </a:cubicBezTo>
                <a:cubicBezTo>
                  <a:pt x="1334" y="128"/>
                  <a:pt x="1334" y="128"/>
                  <a:pt x="1334" y="128"/>
                </a:cubicBezTo>
                <a:cubicBezTo>
                  <a:pt x="1141" y="10"/>
                  <a:pt x="1141" y="10"/>
                  <a:pt x="1141" y="10"/>
                </a:cubicBezTo>
                <a:cubicBezTo>
                  <a:pt x="913" y="123"/>
                  <a:pt x="913" y="123"/>
                  <a:pt x="913" y="123"/>
                </a:cubicBezTo>
                <a:cubicBezTo>
                  <a:pt x="825" y="44"/>
                  <a:pt x="825" y="44"/>
                  <a:pt x="825" y="44"/>
                </a:cubicBezTo>
                <a:cubicBezTo>
                  <a:pt x="761" y="96"/>
                  <a:pt x="761" y="96"/>
                  <a:pt x="761" y="96"/>
                </a:cubicBezTo>
                <a:cubicBezTo>
                  <a:pt x="692" y="216"/>
                  <a:pt x="692" y="216"/>
                  <a:pt x="692" y="216"/>
                </a:cubicBezTo>
                <a:cubicBezTo>
                  <a:pt x="650" y="283"/>
                  <a:pt x="650" y="283"/>
                  <a:pt x="650" y="283"/>
                </a:cubicBezTo>
                <a:cubicBezTo>
                  <a:pt x="597" y="311"/>
                  <a:pt x="597" y="311"/>
                  <a:pt x="597" y="311"/>
                </a:cubicBezTo>
                <a:cubicBezTo>
                  <a:pt x="579" y="335"/>
                  <a:pt x="579" y="335"/>
                  <a:pt x="579" y="335"/>
                </a:cubicBezTo>
                <a:cubicBezTo>
                  <a:pt x="552" y="371"/>
                  <a:pt x="552" y="371"/>
                  <a:pt x="552" y="371"/>
                </a:cubicBezTo>
                <a:cubicBezTo>
                  <a:pt x="552" y="371"/>
                  <a:pt x="509" y="373"/>
                  <a:pt x="472" y="373"/>
                </a:cubicBezTo>
                <a:cubicBezTo>
                  <a:pt x="454" y="373"/>
                  <a:pt x="437" y="372"/>
                  <a:pt x="428" y="371"/>
                </a:cubicBezTo>
                <a:cubicBezTo>
                  <a:pt x="427" y="371"/>
                  <a:pt x="427" y="371"/>
                  <a:pt x="427" y="371"/>
                </a:cubicBezTo>
                <a:cubicBezTo>
                  <a:pt x="398" y="371"/>
                  <a:pt x="352" y="511"/>
                  <a:pt x="352" y="511"/>
                </a:cubicBezTo>
                <a:cubicBezTo>
                  <a:pt x="0" y="567"/>
                  <a:pt x="0" y="567"/>
                  <a:pt x="0" y="567"/>
                </a:cubicBezTo>
                <a:cubicBezTo>
                  <a:pt x="2813" y="567"/>
                  <a:pt x="2813" y="567"/>
                  <a:pt x="2813" y="567"/>
                </a:cubicBezTo>
                <a:cubicBezTo>
                  <a:pt x="2672" y="471"/>
                  <a:pt x="2672" y="471"/>
                  <a:pt x="2672" y="471"/>
                </a:cubicBezTo>
                <a:cubicBezTo>
                  <a:pt x="2672" y="471"/>
                  <a:pt x="2680" y="463"/>
                  <a:pt x="2672" y="443"/>
                </a:cubicBezTo>
                <a:cubicBezTo>
                  <a:pt x="2664" y="423"/>
                  <a:pt x="2596" y="379"/>
                  <a:pt x="2580" y="363"/>
                </a:cubicBezTo>
                <a:cubicBezTo>
                  <a:pt x="2564" y="347"/>
                  <a:pt x="2544" y="263"/>
                  <a:pt x="2528" y="247"/>
                </a:cubicBezTo>
                <a:cubicBezTo>
                  <a:pt x="2512" y="231"/>
                  <a:pt x="2495" y="186"/>
                  <a:pt x="2495" y="186"/>
                </a:cubicBezTo>
                <a:cubicBezTo>
                  <a:pt x="2419" y="142"/>
                  <a:pt x="2419" y="142"/>
                  <a:pt x="2419" y="142"/>
                </a:cubicBezTo>
                <a:cubicBezTo>
                  <a:pt x="2229" y="0"/>
                  <a:pt x="2229" y="0"/>
                  <a:pt x="2229" y="0"/>
                </a:cubicBezTo>
              </a:path>
            </a:pathLst>
          </a:custGeom>
          <a:gradFill>
            <a:gsLst>
              <a:gs pos="33000">
                <a:schemeClr val="bg1">
                  <a:lumMod val="95000"/>
                  <a:alpha val="45000"/>
                </a:schemeClr>
              </a:gs>
              <a:gs pos="100000">
                <a:schemeClr val="bg1">
                  <a:lumMod val="95000"/>
                  <a:alpha val="3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TextBox 21"/>
          <p:cNvSpPr txBox="1"/>
          <p:nvPr/>
        </p:nvSpPr>
        <p:spPr>
          <a:xfrm>
            <a:off x="2895961" y="4960218"/>
            <a:ext cx="5772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GT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INTRODUCCIÓN DE KUBERNETES</a:t>
            </a:r>
            <a:endParaRPr lang="en-ID" sz="2400" kern="5500" spc="300" dirty="0">
              <a:solidFill>
                <a:schemeClr val="tx1">
                  <a:lumMod val="65000"/>
                  <a:lumOff val="35000"/>
                </a:schemeClr>
              </a:solidFill>
              <a:latin typeface="Poppins Light" pitchFamily="2" charset="77"/>
              <a:cs typeface="Poppins Light" pitchFamily="2" charset="7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35A59AF-D3C6-2256-65C2-8793DFE7B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428" y="1003490"/>
            <a:ext cx="7009111" cy="382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28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TextBox 823"/>
          <p:cNvSpPr txBox="1"/>
          <p:nvPr/>
        </p:nvSpPr>
        <p:spPr>
          <a:xfrm>
            <a:off x="997271" y="621644"/>
            <a:ext cx="4317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2400" spc="300" dirty="0">
                <a:solidFill>
                  <a:schemeClr val="bg2">
                    <a:lumMod val="25000"/>
                  </a:schemeClr>
                </a:solidFill>
                <a:latin typeface="Poppins" pitchFamily="2" charset="77"/>
                <a:cs typeface="Poppins" pitchFamily="2" charset="77"/>
              </a:rPr>
              <a:t>EJERCICIO DE DOCKER:</a:t>
            </a:r>
            <a:endParaRPr lang="en-ID" sz="1050" b="1" spc="300" dirty="0">
              <a:solidFill>
                <a:schemeClr val="bg2">
                  <a:lumMod val="25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828" name="Straight Connector 827"/>
          <p:cNvCxnSpPr/>
          <p:nvPr/>
        </p:nvCxnSpPr>
        <p:spPr>
          <a:xfrm>
            <a:off x="1295734" y="1186299"/>
            <a:ext cx="170448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" name="Oval 828"/>
          <p:cNvSpPr/>
          <p:nvPr/>
        </p:nvSpPr>
        <p:spPr>
          <a:xfrm>
            <a:off x="998441" y="1089525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48" name="TextBox 1647"/>
          <p:cNvSpPr txBox="1"/>
          <p:nvPr/>
        </p:nvSpPr>
        <p:spPr>
          <a:xfrm>
            <a:off x="1354296" y="2323037"/>
            <a:ext cx="46284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0">
              <a:buNone/>
            </a:pPr>
            <a:r>
              <a:rPr lang="es-GT" sz="1400" dirty="0">
                <a:latin typeface="Montserrat Light" pitchFamily="2" charset="77"/>
              </a:rPr>
              <a:t>FROM httpd:2.4 </a:t>
            </a:r>
          </a:p>
          <a:p>
            <a:pPr marL="457200" lvl="1" indent="0">
              <a:buNone/>
            </a:pPr>
            <a:r>
              <a:rPr lang="es-GT" sz="1400" dirty="0">
                <a:latin typeface="Montserrat Light" pitchFamily="2" charset="77"/>
              </a:rPr>
              <a:t>COPY ./public-html/ /usr/local/apache2/htdocs/</a:t>
            </a:r>
          </a:p>
        </p:txBody>
      </p:sp>
      <p:sp>
        <p:nvSpPr>
          <p:cNvPr id="1651" name="TextBox 1650"/>
          <p:cNvSpPr txBox="1"/>
          <p:nvPr/>
        </p:nvSpPr>
        <p:spPr>
          <a:xfrm>
            <a:off x="1354296" y="1886719"/>
            <a:ext cx="45191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>
                <a:latin typeface="Montserrat Light" pitchFamily="2" charset="77"/>
              </a:rPr>
              <a:t>CREAR UN DOCKERFILE CON ESTE CONTENIDO:</a:t>
            </a:r>
          </a:p>
        </p:txBody>
      </p:sp>
      <p:grpSp>
        <p:nvGrpSpPr>
          <p:cNvPr id="1652" name="Group 1651"/>
          <p:cNvGrpSpPr/>
          <p:nvPr/>
        </p:nvGrpSpPr>
        <p:grpSpPr>
          <a:xfrm>
            <a:off x="998441" y="1983492"/>
            <a:ext cx="193548" cy="193548"/>
            <a:chOff x="6506160" y="2751098"/>
            <a:chExt cx="193548" cy="193548"/>
          </a:xfrm>
        </p:grpSpPr>
        <p:sp>
          <p:nvSpPr>
            <p:cNvPr id="1653" name="Oval 1652"/>
            <p:cNvSpPr/>
            <p:nvPr/>
          </p:nvSpPr>
          <p:spPr>
            <a:xfrm>
              <a:off x="6506160" y="2751098"/>
              <a:ext cx="193548" cy="19354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4" name="Oval 1653"/>
            <p:cNvSpPr/>
            <p:nvPr/>
          </p:nvSpPr>
          <p:spPr>
            <a:xfrm>
              <a:off x="6568298" y="2813236"/>
              <a:ext cx="69273" cy="692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670" name="Group 1669"/>
          <p:cNvGrpSpPr/>
          <p:nvPr/>
        </p:nvGrpSpPr>
        <p:grpSpPr>
          <a:xfrm>
            <a:off x="1447809" y="5039202"/>
            <a:ext cx="609111" cy="91929"/>
            <a:chOff x="8921264" y="5631744"/>
            <a:chExt cx="870714" cy="131411"/>
          </a:xfrm>
        </p:grpSpPr>
        <p:sp>
          <p:nvSpPr>
            <p:cNvPr id="1661" name="Oval 1660"/>
            <p:cNvSpPr/>
            <p:nvPr/>
          </p:nvSpPr>
          <p:spPr>
            <a:xfrm>
              <a:off x="8921264" y="5631744"/>
              <a:ext cx="131411" cy="13141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3" name="Oval 1662"/>
            <p:cNvSpPr/>
            <p:nvPr/>
          </p:nvSpPr>
          <p:spPr>
            <a:xfrm>
              <a:off x="9106090" y="5631744"/>
              <a:ext cx="131411" cy="13141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5" name="Oval 1664"/>
            <p:cNvSpPr/>
            <p:nvPr/>
          </p:nvSpPr>
          <p:spPr>
            <a:xfrm>
              <a:off x="9290916" y="5631744"/>
              <a:ext cx="131411" cy="1314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7" name="Oval 1666"/>
            <p:cNvSpPr/>
            <p:nvPr/>
          </p:nvSpPr>
          <p:spPr>
            <a:xfrm>
              <a:off x="9475741" y="5631744"/>
              <a:ext cx="131411" cy="13141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8" name="Oval 1667"/>
            <p:cNvSpPr/>
            <p:nvPr/>
          </p:nvSpPr>
          <p:spPr>
            <a:xfrm>
              <a:off x="9660567" y="5631744"/>
              <a:ext cx="131411" cy="13141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" name="TextBox 1647">
            <a:extLst>
              <a:ext uri="{FF2B5EF4-FFF2-40B4-BE49-F238E27FC236}">
                <a16:creationId xmlns:a16="http://schemas.microsoft.com/office/drawing/2014/main" id="{D545B1EF-FBE0-D886-A2C5-D4A70CCB11C4}"/>
              </a:ext>
            </a:extLst>
          </p:cNvPr>
          <p:cNvSpPr txBox="1"/>
          <p:nvPr/>
        </p:nvSpPr>
        <p:spPr>
          <a:xfrm>
            <a:off x="1313199" y="3915532"/>
            <a:ext cx="46284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0">
              <a:buNone/>
            </a:pPr>
            <a:r>
              <a:rPr lang="es-GT" sz="1400" dirty="0">
                <a:latin typeface="Montserrat Light" pitchFamily="2" charset="77"/>
              </a:rPr>
              <a:t>docker build -t my-apache2 . </a:t>
            </a:r>
          </a:p>
          <a:p>
            <a:pPr marL="457200" lvl="1" indent="0">
              <a:buNone/>
            </a:pPr>
            <a:r>
              <a:rPr lang="es-GT" sz="1400" dirty="0">
                <a:latin typeface="Montserrat Light" pitchFamily="2" charset="77"/>
              </a:rPr>
              <a:t>docker run -dit --name my-running-app -p 8080:80 my-apache2</a:t>
            </a:r>
          </a:p>
          <a:p>
            <a:pPr marL="457200" lvl="1" indent="0">
              <a:buNone/>
            </a:pPr>
            <a:endParaRPr lang="es-GT" sz="1400" dirty="0">
              <a:latin typeface="Montserrat Light" pitchFamily="2" charset="77"/>
            </a:endParaRPr>
          </a:p>
        </p:txBody>
      </p:sp>
      <p:sp>
        <p:nvSpPr>
          <p:cNvPr id="4" name="TextBox 1650">
            <a:extLst>
              <a:ext uri="{FF2B5EF4-FFF2-40B4-BE49-F238E27FC236}">
                <a16:creationId xmlns:a16="http://schemas.microsoft.com/office/drawing/2014/main" id="{01A8C18C-9733-B66B-BD42-309C0428ADF1}"/>
              </a:ext>
            </a:extLst>
          </p:cNvPr>
          <p:cNvSpPr txBox="1"/>
          <p:nvPr/>
        </p:nvSpPr>
        <p:spPr>
          <a:xfrm>
            <a:off x="1313199" y="3479214"/>
            <a:ext cx="22092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>
                <a:latin typeface="Montserrat Light" pitchFamily="2" charset="77"/>
              </a:rPr>
              <a:t>CORRER COMANDOS: </a:t>
            </a:r>
          </a:p>
        </p:txBody>
      </p:sp>
      <p:grpSp>
        <p:nvGrpSpPr>
          <p:cNvPr id="5" name="Group 1651">
            <a:extLst>
              <a:ext uri="{FF2B5EF4-FFF2-40B4-BE49-F238E27FC236}">
                <a16:creationId xmlns:a16="http://schemas.microsoft.com/office/drawing/2014/main" id="{66C35750-1C3A-C3B5-935C-2B53F3A7EDC1}"/>
              </a:ext>
            </a:extLst>
          </p:cNvPr>
          <p:cNvGrpSpPr/>
          <p:nvPr/>
        </p:nvGrpSpPr>
        <p:grpSpPr>
          <a:xfrm>
            <a:off x="957344" y="3575987"/>
            <a:ext cx="193548" cy="193548"/>
            <a:chOff x="6506160" y="2751098"/>
            <a:chExt cx="193548" cy="193548"/>
          </a:xfrm>
        </p:grpSpPr>
        <p:sp>
          <p:nvSpPr>
            <p:cNvPr id="6" name="Oval 1652">
              <a:extLst>
                <a:ext uri="{FF2B5EF4-FFF2-40B4-BE49-F238E27FC236}">
                  <a16:creationId xmlns:a16="http://schemas.microsoft.com/office/drawing/2014/main" id="{EC36FD9A-3007-8EBF-FAE5-5D2EAB94DD8B}"/>
                </a:ext>
              </a:extLst>
            </p:cNvPr>
            <p:cNvSpPr/>
            <p:nvPr/>
          </p:nvSpPr>
          <p:spPr>
            <a:xfrm>
              <a:off x="6506160" y="2751098"/>
              <a:ext cx="193548" cy="19354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Oval 1653">
              <a:extLst>
                <a:ext uri="{FF2B5EF4-FFF2-40B4-BE49-F238E27FC236}">
                  <a16:creationId xmlns:a16="http://schemas.microsoft.com/office/drawing/2014/main" id="{C6DE94A5-A1C0-F15F-381C-C0BE1A46B2E9}"/>
                </a:ext>
              </a:extLst>
            </p:cNvPr>
            <p:cNvSpPr/>
            <p:nvPr/>
          </p:nvSpPr>
          <p:spPr>
            <a:xfrm>
              <a:off x="6568298" y="2813236"/>
              <a:ext cx="69273" cy="692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735E8550-F657-6AE6-9D97-4B075EA0B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023" y="1656164"/>
            <a:ext cx="3313168" cy="354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91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6"/>
          <p:cNvSpPr>
            <a:spLocks/>
          </p:cNvSpPr>
          <p:nvPr/>
        </p:nvSpPr>
        <p:spPr bwMode="auto">
          <a:xfrm>
            <a:off x="6449075" y="5472544"/>
            <a:ext cx="5348070" cy="1440117"/>
          </a:xfrm>
          <a:custGeom>
            <a:avLst/>
            <a:gdLst>
              <a:gd name="T0" fmla="*/ 1353 w 1353"/>
              <a:gd name="T1" fmla="*/ 205 h 423"/>
              <a:gd name="T2" fmla="*/ 1329 w 1353"/>
              <a:gd name="T3" fmla="*/ 220 h 423"/>
              <a:gd name="T4" fmla="*/ 1297 w 1353"/>
              <a:gd name="T5" fmla="*/ 214 h 423"/>
              <a:gd name="T6" fmla="*/ 1276 w 1353"/>
              <a:gd name="T7" fmla="*/ 215 h 423"/>
              <a:gd name="T8" fmla="*/ 1216 w 1353"/>
              <a:gd name="T9" fmla="*/ 177 h 423"/>
              <a:gd name="T10" fmla="*/ 1125 w 1353"/>
              <a:gd name="T11" fmla="*/ 111 h 423"/>
              <a:gd name="T12" fmla="*/ 1063 w 1353"/>
              <a:gd name="T13" fmla="*/ 45 h 423"/>
              <a:gd name="T14" fmla="*/ 1027 w 1353"/>
              <a:gd name="T15" fmla="*/ 33 h 423"/>
              <a:gd name="T16" fmla="*/ 1008 w 1353"/>
              <a:gd name="T17" fmla="*/ 23 h 423"/>
              <a:gd name="T18" fmla="*/ 953 w 1353"/>
              <a:gd name="T19" fmla="*/ 37 h 423"/>
              <a:gd name="T20" fmla="*/ 922 w 1353"/>
              <a:gd name="T21" fmla="*/ 12 h 423"/>
              <a:gd name="T22" fmla="*/ 898 w 1353"/>
              <a:gd name="T23" fmla="*/ 12 h 423"/>
              <a:gd name="T24" fmla="*/ 811 w 1353"/>
              <a:gd name="T25" fmla="*/ 45 h 423"/>
              <a:gd name="T26" fmla="*/ 760 w 1353"/>
              <a:gd name="T27" fmla="*/ 56 h 423"/>
              <a:gd name="T28" fmla="*/ 694 w 1353"/>
              <a:gd name="T29" fmla="*/ 75 h 423"/>
              <a:gd name="T30" fmla="*/ 670 w 1353"/>
              <a:gd name="T31" fmla="*/ 100 h 423"/>
              <a:gd name="T32" fmla="*/ 623 w 1353"/>
              <a:gd name="T33" fmla="*/ 109 h 423"/>
              <a:gd name="T34" fmla="*/ 566 w 1353"/>
              <a:gd name="T35" fmla="*/ 154 h 423"/>
              <a:gd name="T36" fmla="*/ 513 w 1353"/>
              <a:gd name="T37" fmla="*/ 193 h 423"/>
              <a:gd name="T38" fmla="*/ 471 w 1353"/>
              <a:gd name="T39" fmla="*/ 228 h 423"/>
              <a:gd name="T40" fmla="*/ 422 w 1353"/>
              <a:gd name="T41" fmla="*/ 251 h 423"/>
              <a:gd name="T42" fmla="*/ 390 w 1353"/>
              <a:gd name="T43" fmla="*/ 267 h 423"/>
              <a:gd name="T44" fmla="*/ 336 w 1353"/>
              <a:gd name="T45" fmla="*/ 316 h 423"/>
              <a:gd name="T46" fmla="*/ 322 w 1353"/>
              <a:gd name="T47" fmla="*/ 321 h 423"/>
              <a:gd name="T48" fmla="*/ 322 w 1353"/>
              <a:gd name="T49" fmla="*/ 321 h 423"/>
              <a:gd name="T50" fmla="*/ 172 w 1353"/>
              <a:gd name="T51" fmla="*/ 363 h 423"/>
              <a:gd name="T52" fmla="*/ 0 w 1353"/>
              <a:gd name="T53" fmla="*/ 423 h 423"/>
              <a:gd name="T54" fmla="*/ 1353 w 1353"/>
              <a:gd name="T55" fmla="*/ 423 h 423"/>
              <a:gd name="T56" fmla="*/ 1353 w 1353"/>
              <a:gd name="T57" fmla="*/ 205 h 423"/>
              <a:gd name="connsiteX0" fmla="*/ 11661 w 11661"/>
              <a:gd name="connsiteY0" fmla="*/ 9702 h 10217"/>
              <a:gd name="connsiteX1" fmla="*/ 9823 w 11661"/>
              <a:gd name="connsiteY1" fmla="*/ 5068 h 10217"/>
              <a:gd name="connsiteX2" fmla="*/ 9586 w 11661"/>
              <a:gd name="connsiteY2" fmla="*/ 4926 h 10217"/>
              <a:gd name="connsiteX3" fmla="*/ 9431 w 11661"/>
              <a:gd name="connsiteY3" fmla="*/ 4950 h 10217"/>
              <a:gd name="connsiteX4" fmla="*/ 8987 w 11661"/>
              <a:gd name="connsiteY4" fmla="*/ 4051 h 10217"/>
              <a:gd name="connsiteX5" fmla="*/ 8315 w 11661"/>
              <a:gd name="connsiteY5" fmla="*/ 2491 h 10217"/>
              <a:gd name="connsiteX6" fmla="*/ 7857 w 11661"/>
              <a:gd name="connsiteY6" fmla="*/ 931 h 10217"/>
              <a:gd name="connsiteX7" fmla="*/ 7591 w 11661"/>
              <a:gd name="connsiteY7" fmla="*/ 647 h 10217"/>
              <a:gd name="connsiteX8" fmla="*/ 7450 w 11661"/>
              <a:gd name="connsiteY8" fmla="*/ 411 h 10217"/>
              <a:gd name="connsiteX9" fmla="*/ 7044 w 11661"/>
              <a:gd name="connsiteY9" fmla="*/ 742 h 10217"/>
              <a:gd name="connsiteX10" fmla="*/ 6814 w 11661"/>
              <a:gd name="connsiteY10" fmla="*/ 151 h 10217"/>
              <a:gd name="connsiteX11" fmla="*/ 6637 w 11661"/>
              <a:gd name="connsiteY11" fmla="*/ 151 h 10217"/>
              <a:gd name="connsiteX12" fmla="*/ 5994 w 11661"/>
              <a:gd name="connsiteY12" fmla="*/ 931 h 10217"/>
              <a:gd name="connsiteX13" fmla="*/ 5617 w 11661"/>
              <a:gd name="connsiteY13" fmla="*/ 1191 h 10217"/>
              <a:gd name="connsiteX14" fmla="*/ 5129 w 11661"/>
              <a:gd name="connsiteY14" fmla="*/ 1640 h 10217"/>
              <a:gd name="connsiteX15" fmla="*/ 4952 w 11661"/>
              <a:gd name="connsiteY15" fmla="*/ 2231 h 10217"/>
              <a:gd name="connsiteX16" fmla="*/ 4605 w 11661"/>
              <a:gd name="connsiteY16" fmla="*/ 2444 h 10217"/>
              <a:gd name="connsiteX17" fmla="*/ 4183 w 11661"/>
              <a:gd name="connsiteY17" fmla="*/ 3508 h 10217"/>
              <a:gd name="connsiteX18" fmla="*/ 3792 w 11661"/>
              <a:gd name="connsiteY18" fmla="*/ 4430 h 10217"/>
              <a:gd name="connsiteX19" fmla="*/ 3481 w 11661"/>
              <a:gd name="connsiteY19" fmla="*/ 5257 h 10217"/>
              <a:gd name="connsiteX20" fmla="*/ 3119 w 11661"/>
              <a:gd name="connsiteY20" fmla="*/ 5801 h 10217"/>
              <a:gd name="connsiteX21" fmla="*/ 2882 w 11661"/>
              <a:gd name="connsiteY21" fmla="*/ 6179 h 10217"/>
              <a:gd name="connsiteX22" fmla="*/ 2483 w 11661"/>
              <a:gd name="connsiteY22" fmla="*/ 7337 h 10217"/>
              <a:gd name="connsiteX23" fmla="*/ 2380 w 11661"/>
              <a:gd name="connsiteY23" fmla="*/ 7456 h 10217"/>
              <a:gd name="connsiteX24" fmla="*/ 2380 w 11661"/>
              <a:gd name="connsiteY24" fmla="*/ 7456 h 10217"/>
              <a:gd name="connsiteX25" fmla="*/ 1271 w 11661"/>
              <a:gd name="connsiteY25" fmla="*/ 8449 h 10217"/>
              <a:gd name="connsiteX26" fmla="*/ 0 w 11661"/>
              <a:gd name="connsiteY26" fmla="*/ 9867 h 10217"/>
              <a:gd name="connsiteX27" fmla="*/ 10000 w 11661"/>
              <a:gd name="connsiteY27" fmla="*/ 9867 h 10217"/>
              <a:gd name="connsiteX28" fmla="*/ 11661 w 11661"/>
              <a:gd name="connsiteY28" fmla="*/ 9702 h 10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1" h="10217">
                <a:moveTo>
                  <a:pt x="11661" y="9702"/>
                </a:moveTo>
                <a:cubicBezTo>
                  <a:pt x="11513" y="9797"/>
                  <a:pt x="10169" y="5864"/>
                  <a:pt x="9823" y="5068"/>
                </a:cubicBezTo>
                <a:cubicBezTo>
                  <a:pt x="9477" y="4272"/>
                  <a:pt x="9727" y="4784"/>
                  <a:pt x="9586" y="4926"/>
                </a:cubicBezTo>
                <a:cubicBezTo>
                  <a:pt x="9453" y="5068"/>
                  <a:pt x="9468" y="5115"/>
                  <a:pt x="9431" y="4950"/>
                </a:cubicBezTo>
                <a:cubicBezTo>
                  <a:pt x="9394" y="4784"/>
                  <a:pt x="9091" y="4241"/>
                  <a:pt x="8987" y="4051"/>
                </a:cubicBezTo>
                <a:cubicBezTo>
                  <a:pt x="8891" y="3862"/>
                  <a:pt x="8470" y="2893"/>
                  <a:pt x="8315" y="2491"/>
                </a:cubicBezTo>
                <a:cubicBezTo>
                  <a:pt x="8160" y="2089"/>
                  <a:pt x="7975" y="1333"/>
                  <a:pt x="7857" y="931"/>
                </a:cubicBezTo>
                <a:cubicBezTo>
                  <a:pt x="7738" y="529"/>
                  <a:pt x="7672" y="671"/>
                  <a:pt x="7591" y="647"/>
                </a:cubicBezTo>
                <a:cubicBezTo>
                  <a:pt x="7517" y="624"/>
                  <a:pt x="7642" y="553"/>
                  <a:pt x="7450" y="411"/>
                </a:cubicBezTo>
                <a:cubicBezTo>
                  <a:pt x="7251" y="269"/>
                  <a:pt x="7095" y="789"/>
                  <a:pt x="7044" y="742"/>
                </a:cubicBezTo>
                <a:cubicBezTo>
                  <a:pt x="6999" y="694"/>
                  <a:pt x="6859" y="434"/>
                  <a:pt x="6814" y="151"/>
                </a:cubicBezTo>
                <a:cubicBezTo>
                  <a:pt x="6763" y="-133"/>
                  <a:pt x="6704" y="56"/>
                  <a:pt x="6637" y="151"/>
                </a:cubicBezTo>
                <a:cubicBezTo>
                  <a:pt x="6571" y="245"/>
                  <a:pt x="6164" y="694"/>
                  <a:pt x="5994" y="931"/>
                </a:cubicBezTo>
                <a:cubicBezTo>
                  <a:pt x="5817" y="1167"/>
                  <a:pt x="5817" y="1096"/>
                  <a:pt x="5617" y="1191"/>
                </a:cubicBezTo>
                <a:cubicBezTo>
                  <a:pt x="5425" y="1285"/>
                  <a:pt x="5255" y="1427"/>
                  <a:pt x="5129" y="1640"/>
                </a:cubicBezTo>
                <a:cubicBezTo>
                  <a:pt x="5004" y="1853"/>
                  <a:pt x="5115" y="2018"/>
                  <a:pt x="4952" y="2231"/>
                </a:cubicBezTo>
                <a:cubicBezTo>
                  <a:pt x="4797" y="2444"/>
                  <a:pt x="4752" y="2278"/>
                  <a:pt x="4605" y="2444"/>
                </a:cubicBezTo>
                <a:cubicBezTo>
                  <a:pt x="4457" y="2609"/>
                  <a:pt x="4331" y="3224"/>
                  <a:pt x="4183" y="3508"/>
                </a:cubicBezTo>
                <a:cubicBezTo>
                  <a:pt x="4035" y="3791"/>
                  <a:pt x="3910" y="4122"/>
                  <a:pt x="3792" y="4430"/>
                </a:cubicBezTo>
                <a:cubicBezTo>
                  <a:pt x="3673" y="4737"/>
                  <a:pt x="3599" y="5021"/>
                  <a:pt x="3481" y="5257"/>
                </a:cubicBezTo>
                <a:cubicBezTo>
                  <a:pt x="3363" y="5493"/>
                  <a:pt x="3363" y="5588"/>
                  <a:pt x="3119" y="5801"/>
                </a:cubicBezTo>
                <a:cubicBezTo>
                  <a:pt x="2875" y="6014"/>
                  <a:pt x="2971" y="6014"/>
                  <a:pt x="2882" y="6179"/>
                </a:cubicBezTo>
                <a:cubicBezTo>
                  <a:pt x="2794" y="6345"/>
                  <a:pt x="2698" y="7006"/>
                  <a:pt x="2483" y="7337"/>
                </a:cubicBezTo>
                <a:cubicBezTo>
                  <a:pt x="2439" y="7385"/>
                  <a:pt x="2409" y="7432"/>
                  <a:pt x="2380" y="7456"/>
                </a:cubicBezTo>
                <a:lnTo>
                  <a:pt x="2380" y="7456"/>
                </a:lnTo>
                <a:cubicBezTo>
                  <a:pt x="2129" y="7905"/>
                  <a:pt x="1271" y="8449"/>
                  <a:pt x="1271" y="8449"/>
                </a:cubicBezTo>
                <a:cubicBezTo>
                  <a:pt x="850" y="8330"/>
                  <a:pt x="0" y="9867"/>
                  <a:pt x="0" y="9867"/>
                </a:cubicBezTo>
                <a:lnTo>
                  <a:pt x="10000" y="9867"/>
                </a:lnTo>
                <a:cubicBezTo>
                  <a:pt x="10000" y="8149"/>
                  <a:pt x="11661" y="11420"/>
                  <a:pt x="11661" y="9702"/>
                </a:cubicBezTo>
                <a:close/>
              </a:path>
            </a:pathLst>
          </a:custGeom>
          <a:gradFill>
            <a:gsLst>
              <a:gs pos="14000">
                <a:schemeClr val="tx1">
                  <a:lumMod val="95000"/>
                  <a:lumOff val="5000"/>
                  <a:alpha val="66000"/>
                </a:schemeClr>
              </a:gs>
              <a:gs pos="100000">
                <a:schemeClr val="tx1">
                  <a:lumMod val="85000"/>
                  <a:lumOff val="15000"/>
                  <a:alpha val="28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3" name="Freeform 27"/>
          <p:cNvSpPr>
            <a:spLocks/>
          </p:cNvSpPr>
          <p:nvPr/>
        </p:nvSpPr>
        <p:spPr bwMode="auto">
          <a:xfrm>
            <a:off x="5637212" y="5970576"/>
            <a:ext cx="6554788" cy="884249"/>
          </a:xfrm>
          <a:custGeom>
            <a:avLst/>
            <a:gdLst>
              <a:gd name="T0" fmla="*/ 1915 w 1934"/>
              <a:gd name="T1" fmla="*/ 11 h 304"/>
              <a:gd name="T2" fmla="*/ 1822 w 1934"/>
              <a:gd name="T3" fmla="*/ 40 h 304"/>
              <a:gd name="T4" fmla="*/ 1781 w 1934"/>
              <a:gd name="T5" fmla="*/ 28 h 304"/>
              <a:gd name="T6" fmla="*/ 1724 w 1934"/>
              <a:gd name="T7" fmla="*/ 24 h 304"/>
              <a:gd name="T8" fmla="*/ 1668 w 1934"/>
              <a:gd name="T9" fmla="*/ 24 h 304"/>
              <a:gd name="T10" fmla="*/ 1611 w 1934"/>
              <a:gd name="T11" fmla="*/ 16 h 304"/>
              <a:gd name="T12" fmla="*/ 1542 w 1934"/>
              <a:gd name="T13" fmla="*/ 23 h 304"/>
              <a:gd name="T14" fmla="*/ 1514 w 1934"/>
              <a:gd name="T15" fmla="*/ 37 h 304"/>
              <a:gd name="T16" fmla="*/ 1468 w 1934"/>
              <a:gd name="T17" fmla="*/ 48 h 304"/>
              <a:gd name="T18" fmla="*/ 1452 w 1934"/>
              <a:gd name="T19" fmla="*/ 63 h 304"/>
              <a:gd name="T20" fmla="*/ 1418 w 1934"/>
              <a:gd name="T21" fmla="*/ 74 h 304"/>
              <a:gd name="T22" fmla="*/ 1365 w 1934"/>
              <a:gd name="T23" fmla="*/ 102 h 304"/>
              <a:gd name="T24" fmla="*/ 1316 w 1934"/>
              <a:gd name="T25" fmla="*/ 127 h 304"/>
              <a:gd name="T26" fmla="*/ 1253 w 1934"/>
              <a:gd name="T27" fmla="*/ 157 h 304"/>
              <a:gd name="T28" fmla="*/ 1210 w 1934"/>
              <a:gd name="T29" fmla="*/ 146 h 304"/>
              <a:gd name="T30" fmla="*/ 1168 w 1934"/>
              <a:gd name="T31" fmla="*/ 128 h 304"/>
              <a:gd name="T32" fmla="*/ 1120 w 1934"/>
              <a:gd name="T33" fmla="*/ 110 h 304"/>
              <a:gd name="T34" fmla="*/ 1080 w 1934"/>
              <a:gd name="T35" fmla="*/ 98 h 304"/>
              <a:gd name="T36" fmla="*/ 1029 w 1934"/>
              <a:gd name="T37" fmla="*/ 77 h 304"/>
              <a:gd name="T38" fmla="*/ 970 w 1934"/>
              <a:gd name="T39" fmla="*/ 55 h 304"/>
              <a:gd name="T40" fmla="*/ 878 w 1934"/>
              <a:gd name="T41" fmla="*/ 55 h 304"/>
              <a:gd name="T42" fmla="*/ 808 w 1934"/>
              <a:gd name="T43" fmla="*/ 42 h 304"/>
              <a:gd name="T44" fmla="*/ 744 w 1934"/>
              <a:gd name="T45" fmla="*/ 31 h 304"/>
              <a:gd name="T46" fmla="*/ 640 w 1934"/>
              <a:gd name="T47" fmla="*/ 32 h 304"/>
              <a:gd name="T48" fmla="*/ 575 w 1934"/>
              <a:gd name="T49" fmla="*/ 49 h 304"/>
              <a:gd name="T50" fmla="*/ 524 w 1934"/>
              <a:gd name="T51" fmla="*/ 80 h 304"/>
              <a:gd name="T52" fmla="*/ 464 w 1934"/>
              <a:gd name="T53" fmla="*/ 77 h 304"/>
              <a:gd name="T54" fmla="*/ 403 w 1934"/>
              <a:gd name="T55" fmla="*/ 72 h 304"/>
              <a:gd name="T56" fmla="*/ 344 w 1934"/>
              <a:gd name="T57" fmla="*/ 52 h 304"/>
              <a:gd name="T58" fmla="*/ 263 w 1934"/>
              <a:gd name="T59" fmla="*/ 43 h 304"/>
              <a:gd name="T60" fmla="*/ 225 w 1934"/>
              <a:gd name="T61" fmla="*/ 54 h 304"/>
              <a:gd name="T62" fmla="*/ 188 w 1934"/>
              <a:gd name="T63" fmla="*/ 123 h 304"/>
              <a:gd name="T64" fmla="*/ 77 w 1934"/>
              <a:gd name="T65" fmla="*/ 177 h 304"/>
              <a:gd name="T66" fmla="*/ 55 w 1934"/>
              <a:gd name="T67" fmla="*/ 237 h 304"/>
              <a:gd name="T68" fmla="*/ 0 w 1934"/>
              <a:gd name="T69" fmla="*/ 304 h 304"/>
              <a:gd name="T70" fmla="*/ 1934 w 1934"/>
              <a:gd name="T71" fmla="*/ 1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34" h="304">
                <a:moveTo>
                  <a:pt x="1934" y="1"/>
                </a:moveTo>
                <a:cubicBezTo>
                  <a:pt x="1930" y="5"/>
                  <a:pt x="1919" y="12"/>
                  <a:pt x="1915" y="11"/>
                </a:cubicBezTo>
                <a:cubicBezTo>
                  <a:pt x="1887" y="0"/>
                  <a:pt x="1886" y="26"/>
                  <a:pt x="1862" y="31"/>
                </a:cubicBezTo>
                <a:cubicBezTo>
                  <a:pt x="1838" y="37"/>
                  <a:pt x="1831" y="40"/>
                  <a:pt x="1822" y="40"/>
                </a:cubicBezTo>
                <a:cubicBezTo>
                  <a:pt x="1813" y="40"/>
                  <a:pt x="1803" y="40"/>
                  <a:pt x="1792" y="37"/>
                </a:cubicBezTo>
                <a:cubicBezTo>
                  <a:pt x="1780" y="33"/>
                  <a:pt x="1786" y="33"/>
                  <a:pt x="1781" y="28"/>
                </a:cubicBezTo>
                <a:cubicBezTo>
                  <a:pt x="1776" y="22"/>
                  <a:pt x="1777" y="23"/>
                  <a:pt x="1767" y="22"/>
                </a:cubicBezTo>
                <a:cubicBezTo>
                  <a:pt x="1756" y="22"/>
                  <a:pt x="1735" y="24"/>
                  <a:pt x="1724" y="24"/>
                </a:cubicBezTo>
                <a:cubicBezTo>
                  <a:pt x="1713" y="25"/>
                  <a:pt x="1720" y="25"/>
                  <a:pt x="1700" y="28"/>
                </a:cubicBezTo>
                <a:cubicBezTo>
                  <a:pt x="1680" y="30"/>
                  <a:pt x="1688" y="28"/>
                  <a:pt x="1668" y="24"/>
                </a:cubicBezTo>
                <a:cubicBezTo>
                  <a:pt x="1648" y="21"/>
                  <a:pt x="1643" y="20"/>
                  <a:pt x="1635" y="16"/>
                </a:cubicBezTo>
                <a:cubicBezTo>
                  <a:pt x="1627" y="11"/>
                  <a:pt x="1617" y="15"/>
                  <a:pt x="1611" y="16"/>
                </a:cubicBezTo>
                <a:cubicBezTo>
                  <a:pt x="1605" y="16"/>
                  <a:pt x="1585" y="20"/>
                  <a:pt x="1566" y="20"/>
                </a:cubicBezTo>
                <a:cubicBezTo>
                  <a:pt x="1546" y="20"/>
                  <a:pt x="1549" y="20"/>
                  <a:pt x="1542" y="23"/>
                </a:cubicBezTo>
                <a:cubicBezTo>
                  <a:pt x="1535" y="25"/>
                  <a:pt x="1532" y="27"/>
                  <a:pt x="1527" y="30"/>
                </a:cubicBezTo>
                <a:cubicBezTo>
                  <a:pt x="1521" y="34"/>
                  <a:pt x="1518" y="35"/>
                  <a:pt x="1514" y="37"/>
                </a:cubicBezTo>
                <a:cubicBezTo>
                  <a:pt x="1511" y="38"/>
                  <a:pt x="1499" y="46"/>
                  <a:pt x="1493" y="47"/>
                </a:cubicBezTo>
                <a:cubicBezTo>
                  <a:pt x="1487" y="47"/>
                  <a:pt x="1493" y="47"/>
                  <a:pt x="1468" y="48"/>
                </a:cubicBezTo>
                <a:cubicBezTo>
                  <a:pt x="1443" y="50"/>
                  <a:pt x="1457" y="56"/>
                  <a:pt x="1457" y="56"/>
                </a:cubicBezTo>
                <a:cubicBezTo>
                  <a:pt x="1452" y="63"/>
                  <a:pt x="1452" y="63"/>
                  <a:pt x="1452" y="63"/>
                </a:cubicBezTo>
                <a:cubicBezTo>
                  <a:pt x="1452" y="63"/>
                  <a:pt x="1435" y="62"/>
                  <a:pt x="1430" y="63"/>
                </a:cubicBezTo>
                <a:cubicBezTo>
                  <a:pt x="1424" y="64"/>
                  <a:pt x="1427" y="68"/>
                  <a:pt x="1418" y="74"/>
                </a:cubicBezTo>
                <a:cubicBezTo>
                  <a:pt x="1409" y="79"/>
                  <a:pt x="1410" y="78"/>
                  <a:pt x="1395" y="83"/>
                </a:cubicBezTo>
                <a:cubicBezTo>
                  <a:pt x="1380" y="88"/>
                  <a:pt x="1377" y="97"/>
                  <a:pt x="1365" y="102"/>
                </a:cubicBezTo>
                <a:cubicBezTo>
                  <a:pt x="1352" y="107"/>
                  <a:pt x="1357" y="105"/>
                  <a:pt x="1344" y="110"/>
                </a:cubicBezTo>
                <a:cubicBezTo>
                  <a:pt x="1330" y="115"/>
                  <a:pt x="1329" y="121"/>
                  <a:pt x="1316" y="127"/>
                </a:cubicBezTo>
                <a:cubicBezTo>
                  <a:pt x="1303" y="134"/>
                  <a:pt x="1302" y="138"/>
                  <a:pt x="1288" y="141"/>
                </a:cubicBezTo>
                <a:cubicBezTo>
                  <a:pt x="1275" y="144"/>
                  <a:pt x="1256" y="159"/>
                  <a:pt x="1253" y="157"/>
                </a:cubicBezTo>
                <a:cubicBezTo>
                  <a:pt x="1249" y="154"/>
                  <a:pt x="1248" y="156"/>
                  <a:pt x="1232" y="152"/>
                </a:cubicBezTo>
                <a:cubicBezTo>
                  <a:pt x="1216" y="148"/>
                  <a:pt x="1226" y="150"/>
                  <a:pt x="1210" y="146"/>
                </a:cubicBezTo>
                <a:cubicBezTo>
                  <a:pt x="1194" y="143"/>
                  <a:pt x="1199" y="141"/>
                  <a:pt x="1188" y="136"/>
                </a:cubicBezTo>
                <a:cubicBezTo>
                  <a:pt x="1177" y="130"/>
                  <a:pt x="1179" y="132"/>
                  <a:pt x="1168" y="128"/>
                </a:cubicBezTo>
                <a:cubicBezTo>
                  <a:pt x="1158" y="125"/>
                  <a:pt x="1157" y="122"/>
                  <a:pt x="1144" y="118"/>
                </a:cubicBezTo>
                <a:cubicBezTo>
                  <a:pt x="1130" y="114"/>
                  <a:pt x="1131" y="114"/>
                  <a:pt x="1120" y="110"/>
                </a:cubicBezTo>
                <a:cubicBezTo>
                  <a:pt x="1110" y="106"/>
                  <a:pt x="1105" y="108"/>
                  <a:pt x="1095" y="105"/>
                </a:cubicBezTo>
                <a:cubicBezTo>
                  <a:pt x="1084" y="102"/>
                  <a:pt x="1083" y="99"/>
                  <a:pt x="1080" y="98"/>
                </a:cubicBezTo>
                <a:cubicBezTo>
                  <a:pt x="1076" y="98"/>
                  <a:pt x="1062" y="94"/>
                  <a:pt x="1048" y="88"/>
                </a:cubicBezTo>
                <a:cubicBezTo>
                  <a:pt x="1033" y="82"/>
                  <a:pt x="1037" y="81"/>
                  <a:pt x="1029" y="77"/>
                </a:cubicBezTo>
                <a:cubicBezTo>
                  <a:pt x="1021" y="74"/>
                  <a:pt x="1018" y="68"/>
                  <a:pt x="1007" y="63"/>
                </a:cubicBezTo>
                <a:cubicBezTo>
                  <a:pt x="995" y="57"/>
                  <a:pt x="984" y="58"/>
                  <a:pt x="970" y="55"/>
                </a:cubicBezTo>
                <a:cubicBezTo>
                  <a:pt x="957" y="52"/>
                  <a:pt x="952" y="47"/>
                  <a:pt x="940" y="47"/>
                </a:cubicBezTo>
                <a:cubicBezTo>
                  <a:pt x="928" y="47"/>
                  <a:pt x="897" y="54"/>
                  <a:pt x="878" y="55"/>
                </a:cubicBezTo>
                <a:cubicBezTo>
                  <a:pt x="858" y="56"/>
                  <a:pt x="862" y="53"/>
                  <a:pt x="846" y="49"/>
                </a:cubicBezTo>
                <a:cubicBezTo>
                  <a:pt x="830" y="45"/>
                  <a:pt x="827" y="45"/>
                  <a:pt x="808" y="42"/>
                </a:cubicBezTo>
                <a:cubicBezTo>
                  <a:pt x="790" y="39"/>
                  <a:pt x="792" y="42"/>
                  <a:pt x="781" y="41"/>
                </a:cubicBezTo>
                <a:cubicBezTo>
                  <a:pt x="770" y="40"/>
                  <a:pt x="757" y="36"/>
                  <a:pt x="744" y="31"/>
                </a:cubicBezTo>
                <a:cubicBezTo>
                  <a:pt x="732" y="26"/>
                  <a:pt x="705" y="21"/>
                  <a:pt x="679" y="23"/>
                </a:cubicBezTo>
                <a:cubicBezTo>
                  <a:pt x="652" y="25"/>
                  <a:pt x="658" y="27"/>
                  <a:pt x="640" y="32"/>
                </a:cubicBezTo>
                <a:cubicBezTo>
                  <a:pt x="623" y="37"/>
                  <a:pt x="611" y="37"/>
                  <a:pt x="593" y="38"/>
                </a:cubicBezTo>
                <a:cubicBezTo>
                  <a:pt x="576" y="39"/>
                  <a:pt x="583" y="43"/>
                  <a:pt x="575" y="49"/>
                </a:cubicBezTo>
                <a:cubicBezTo>
                  <a:pt x="567" y="56"/>
                  <a:pt x="559" y="61"/>
                  <a:pt x="550" y="65"/>
                </a:cubicBezTo>
                <a:cubicBezTo>
                  <a:pt x="541" y="68"/>
                  <a:pt x="535" y="72"/>
                  <a:pt x="524" y="80"/>
                </a:cubicBezTo>
                <a:cubicBezTo>
                  <a:pt x="513" y="87"/>
                  <a:pt x="504" y="89"/>
                  <a:pt x="499" y="88"/>
                </a:cubicBezTo>
                <a:cubicBezTo>
                  <a:pt x="494" y="86"/>
                  <a:pt x="480" y="78"/>
                  <a:pt x="464" y="77"/>
                </a:cubicBezTo>
                <a:cubicBezTo>
                  <a:pt x="448" y="77"/>
                  <a:pt x="441" y="74"/>
                  <a:pt x="433" y="68"/>
                </a:cubicBezTo>
                <a:cubicBezTo>
                  <a:pt x="425" y="63"/>
                  <a:pt x="413" y="70"/>
                  <a:pt x="403" y="72"/>
                </a:cubicBezTo>
                <a:cubicBezTo>
                  <a:pt x="393" y="74"/>
                  <a:pt x="385" y="70"/>
                  <a:pt x="376" y="68"/>
                </a:cubicBezTo>
                <a:cubicBezTo>
                  <a:pt x="368" y="67"/>
                  <a:pt x="356" y="56"/>
                  <a:pt x="344" y="52"/>
                </a:cubicBezTo>
                <a:cubicBezTo>
                  <a:pt x="331" y="49"/>
                  <a:pt x="298" y="48"/>
                  <a:pt x="276" y="45"/>
                </a:cubicBezTo>
                <a:cubicBezTo>
                  <a:pt x="272" y="45"/>
                  <a:pt x="268" y="44"/>
                  <a:pt x="263" y="43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50" y="41"/>
                  <a:pt x="225" y="54"/>
                  <a:pt x="225" y="54"/>
                </a:cubicBezTo>
                <a:cubicBezTo>
                  <a:pt x="225" y="54"/>
                  <a:pt x="204" y="79"/>
                  <a:pt x="196" y="82"/>
                </a:cubicBezTo>
                <a:cubicBezTo>
                  <a:pt x="188" y="85"/>
                  <a:pt x="188" y="123"/>
                  <a:pt x="188" y="123"/>
                </a:cubicBezTo>
                <a:cubicBezTo>
                  <a:pt x="188" y="123"/>
                  <a:pt x="159" y="155"/>
                  <a:pt x="135" y="157"/>
                </a:cubicBezTo>
                <a:cubicBezTo>
                  <a:pt x="112" y="158"/>
                  <a:pt x="95" y="174"/>
                  <a:pt x="77" y="177"/>
                </a:cubicBezTo>
                <a:cubicBezTo>
                  <a:pt x="60" y="179"/>
                  <a:pt x="77" y="198"/>
                  <a:pt x="77" y="198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0" y="304"/>
                  <a:pt x="0" y="304"/>
                  <a:pt x="0" y="304"/>
                </a:cubicBezTo>
                <a:cubicBezTo>
                  <a:pt x="1934" y="304"/>
                  <a:pt x="1934" y="304"/>
                  <a:pt x="1934" y="304"/>
                </a:cubicBezTo>
                <a:lnTo>
                  <a:pt x="1934" y="1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TextBox 33"/>
          <p:cNvSpPr txBox="1"/>
          <p:nvPr/>
        </p:nvSpPr>
        <p:spPr>
          <a:xfrm>
            <a:off x="3430069" y="2639291"/>
            <a:ext cx="53319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000" b="1" dirty="0">
                <a:solidFill>
                  <a:schemeClr val="bg1"/>
                </a:solidFill>
                <a:latin typeface="+mj-lt"/>
              </a:rPr>
              <a:t>THANKS FOR YOUR </a:t>
            </a:r>
          </a:p>
          <a:p>
            <a:pPr algn="ctr"/>
            <a:r>
              <a:rPr lang="en-ID" sz="4000" b="1" dirty="0">
                <a:solidFill>
                  <a:schemeClr val="bg1"/>
                </a:solidFill>
                <a:latin typeface="+mj-lt"/>
              </a:rPr>
              <a:t>ATTENTION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47984" y="4056689"/>
            <a:ext cx="1696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i="1" dirty="0">
                <a:solidFill>
                  <a:schemeClr val="bg1"/>
                </a:solidFill>
              </a:rPr>
              <a:t>-Planner Template</a:t>
            </a:r>
          </a:p>
        </p:txBody>
      </p:sp>
      <p:sp>
        <p:nvSpPr>
          <p:cNvPr id="53" name="Oval 52"/>
          <p:cNvSpPr/>
          <p:nvPr/>
        </p:nvSpPr>
        <p:spPr>
          <a:xfrm rot="14073846">
            <a:off x="11288009" y="-778274"/>
            <a:ext cx="1556550" cy="1556550"/>
          </a:xfrm>
          <a:prstGeom prst="ellipse">
            <a:avLst/>
          </a:prstGeom>
          <a:gradFill>
            <a:gsLst>
              <a:gs pos="14000">
                <a:schemeClr val="tx1">
                  <a:lumMod val="95000"/>
                  <a:lumOff val="5000"/>
                  <a:alpha val="66000"/>
                </a:schemeClr>
              </a:gs>
              <a:gs pos="100000">
                <a:schemeClr val="tx1">
                  <a:lumMod val="85000"/>
                  <a:lumOff val="15000"/>
                  <a:alpha val="2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Rectangle 767"/>
          <p:cNvSpPr>
            <a:spLocks noChangeAspect="1"/>
          </p:cNvSpPr>
          <p:nvPr/>
        </p:nvSpPr>
        <p:spPr>
          <a:xfrm>
            <a:off x="11811104" y="1068213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58" name="Rectangle 793"/>
          <p:cNvSpPr>
            <a:spLocks noChangeAspect="1"/>
          </p:cNvSpPr>
          <p:nvPr/>
        </p:nvSpPr>
        <p:spPr>
          <a:xfrm>
            <a:off x="10764073" y="259160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59" name="Rectangle 860"/>
          <p:cNvSpPr>
            <a:spLocks noChangeAspect="1"/>
          </p:cNvSpPr>
          <p:nvPr/>
        </p:nvSpPr>
        <p:spPr>
          <a:xfrm>
            <a:off x="8906554" y="551541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60" name="Rectangle 975"/>
          <p:cNvSpPr>
            <a:spLocks noChangeAspect="1"/>
          </p:cNvSpPr>
          <p:nvPr/>
        </p:nvSpPr>
        <p:spPr>
          <a:xfrm>
            <a:off x="10241467" y="1208269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90D7B3-BD81-F44C-5FAB-C1409F2C88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3" name="Straight Connector 16">
            <a:extLst>
              <a:ext uri="{FF2B5EF4-FFF2-40B4-BE49-F238E27FC236}">
                <a16:creationId xmlns:a16="http://schemas.microsoft.com/office/drawing/2014/main" id="{EF615392-AD80-641A-6447-57323AC22FD1}"/>
              </a:ext>
            </a:extLst>
          </p:cNvPr>
          <p:cNvCxnSpPr>
            <a:cxnSpLocks/>
          </p:cNvCxnSpPr>
          <p:nvPr/>
        </p:nvCxnSpPr>
        <p:spPr>
          <a:xfrm flipV="1">
            <a:off x="1631242" y="5093616"/>
            <a:ext cx="3045689" cy="29531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17">
            <a:extLst>
              <a:ext uri="{FF2B5EF4-FFF2-40B4-BE49-F238E27FC236}">
                <a16:creationId xmlns:a16="http://schemas.microsoft.com/office/drawing/2014/main" id="{9D7D7DE5-E451-8C9D-9D6B-AD4C104652C4}"/>
              </a:ext>
            </a:extLst>
          </p:cNvPr>
          <p:cNvSpPr/>
          <p:nvPr/>
        </p:nvSpPr>
        <p:spPr>
          <a:xfrm flipV="1">
            <a:off x="4740300" y="4954093"/>
            <a:ext cx="193548" cy="19354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255AE334-F1EE-FAB3-4B2E-1B8E53534A5D}"/>
              </a:ext>
            </a:extLst>
          </p:cNvPr>
          <p:cNvSpPr txBox="1"/>
          <p:nvPr/>
        </p:nvSpPr>
        <p:spPr>
          <a:xfrm>
            <a:off x="1585050" y="4466395"/>
            <a:ext cx="3400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4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MUCHAS GRACIAS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EEAC66DF-32D4-9271-510C-AA93D95A0C81}"/>
              </a:ext>
            </a:extLst>
          </p:cNvPr>
          <p:cNvSpPr txBox="1"/>
          <p:nvPr/>
        </p:nvSpPr>
        <p:spPr>
          <a:xfrm>
            <a:off x="1585050" y="5093616"/>
            <a:ext cx="4946904" cy="338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GT" sz="1200" dirty="0">
                <a:solidFill>
                  <a:schemeClr val="bg1">
                    <a:lumMod val="65000"/>
                  </a:schemeClr>
                </a:solidFill>
                <a:latin typeface="Montserrat Light" pitchFamily="2" charset="77"/>
              </a:rPr>
              <a:t>ALEJANDRO LEMBKE BARRIENTOS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79149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46545" y="1322243"/>
            <a:ext cx="6525491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/>
          <p:cNvSpPr/>
          <p:nvPr/>
        </p:nvSpPr>
        <p:spPr>
          <a:xfrm>
            <a:off x="1" y="1427018"/>
            <a:ext cx="1884218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/>
          <p:cNvSpPr txBox="1"/>
          <p:nvPr/>
        </p:nvSpPr>
        <p:spPr>
          <a:xfrm>
            <a:off x="1429155" y="3064842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INSTRUCTOR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773716" y="3603918"/>
            <a:ext cx="170448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flipV="1">
            <a:off x="1476423" y="3507144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/>
          <p:cNvSpPr txBox="1"/>
          <p:nvPr/>
        </p:nvSpPr>
        <p:spPr>
          <a:xfrm>
            <a:off x="1386163" y="3873873"/>
            <a:ext cx="4946904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G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Alejandro Lembke Barrientos</a:t>
            </a:r>
            <a:endParaRPr lang="en-ID" sz="16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25C46D9-B73F-1E04-4FBB-50749ACAC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383" y="1899360"/>
            <a:ext cx="2792627" cy="279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25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0502" y="1784462"/>
            <a:ext cx="1884218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9" name="Rectangle 68"/>
          <p:cNvSpPr/>
          <p:nvPr/>
        </p:nvSpPr>
        <p:spPr>
          <a:xfrm>
            <a:off x="10838598" y="3260739"/>
            <a:ext cx="1108718" cy="1111102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Rectangle 69"/>
          <p:cNvSpPr/>
          <p:nvPr/>
        </p:nvSpPr>
        <p:spPr>
          <a:xfrm>
            <a:off x="11349749" y="2237381"/>
            <a:ext cx="805602" cy="807334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Rectangle 70"/>
          <p:cNvSpPr/>
          <p:nvPr/>
        </p:nvSpPr>
        <p:spPr>
          <a:xfrm>
            <a:off x="10560533" y="3037207"/>
            <a:ext cx="805602" cy="807334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2" name="Rectangle 71"/>
          <p:cNvSpPr/>
          <p:nvPr/>
        </p:nvSpPr>
        <p:spPr>
          <a:xfrm>
            <a:off x="10712933" y="3189607"/>
            <a:ext cx="805602" cy="807334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Rectangle 72"/>
          <p:cNvSpPr/>
          <p:nvPr/>
        </p:nvSpPr>
        <p:spPr>
          <a:xfrm>
            <a:off x="10865333" y="3342007"/>
            <a:ext cx="805602" cy="807334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2670" y="1181934"/>
            <a:ext cx="12192000" cy="451788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312094" y="1784462"/>
            <a:ext cx="1884218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4" name="TextBox 823"/>
          <p:cNvSpPr txBox="1"/>
          <p:nvPr/>
        </p:nvSpPr>
        <p:spPr>
          <a:xfrm>
            <a:off x="5920721" y="1599111"/>
            <a:ext cx="3935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2400" dirty="0">
                <a:latin typeface="Poppins Medium" pitchFamily="2" charset="77"/>
                <a:cs typeface="Poppins Medium" pitchFamily="2" charset="77"/>
              </a:rPr>
              <a:t>Cuentenme de ustedes:</a:t>
            </a:r>
            <a:endParaRPr lang="en-ID" sz="2400" dirty="0">
              <a:solidFill>
                <a:schemeClr val="tx1">
                  <a:lumMod val="85000"/>
                  <a:lumOff val="15000"/>
                </a:schemeClr>
              </a:solidFill>
              <a:latin typeface="Poppins Medium" pitchFamily="2" charset="77"/>
              <a:cs typeface="Poppins Medium" pitchFamily="2" charset="77"/>
            </a:endParaRPr>
          </a:p>
        </p:txBody>
      </p:sp>
      <p:cxnSp>
        <p:nvCxnSpPr>
          <p:cNvPr id="828" name="Straight Connector 827"/>
          <p:cNvCxnSpPr/>
          <p:nvPr/>
        </p:nvCxnSpPr>
        <p:spPr>
          <a:xfrm>
            <a:off x="6322595" y="2198317"/>
            <a:ext cx="170448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" name="Oval 828"/>
          <p:cNvSpPr/>
          <p:nvPr/>
        </p:nvSpPr>
        <p:spPr>
          <a:xfrm rot="5400000" flipV="1">
            <a:off x="6025302" y="2101543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/>
          <p:cNvSpPr txBox="1"/>
          <p:nvPr/>
        </p:nvSpPr>
        <p:spPr>
          <a:xfrm>
            <a:off x="5982111" y="2333053"/>
            <a:ext cx="543145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s-GT" sz="1400" dirty="0">
                <a:latin typeface="Montserrat Light" pitchFamily="2" charset="77"/>
              </a:rPr>
              <a:t>DINÁMICA DE PRESENTACIÓN</a:t>
            </a:r>
          </a:p>
          <a:p>
            <a:pPr marL="0" indent="0">
              <a:buNone/>
            </a:pPr>
            <a:endParaRPr lang="es-GT" sz="1400" dirty="0">
              <a:latin typeface="Montserrat Light" pitchFamily="2" charset="77"/>
            </a:endParaRPr>
          </a:p>
          <a:p>
            <a:r>
              <a:rPr lang="es-GT" sz="1400" dirty="0">
                <a:latin typeface="Montserrat Light" pitchFamily="2" charset="77"/>
              </a:rPr>
              <a:t>Se llamará por lista y se harán las siguientes preguntas:</a:t>
            </a:r>
          </a:p>
          <a:p>
            <a:pPr marL="0" indent="0">
              <a:buNone/>
            </a:pPr>
            <a:endParaRPr lang="es-GT" sz="1600" dirty="0">
              <a:latin typeface="Montserrat Light" pitchFamily="2" charset="77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6094450" y="4302955"/>
            <a:ext cx="193548" cy="193548"/>
            <a:chOff x="6025302" y="5319783"/>
            <a:chExt cx="193548" cy="193548"/>
          </a:xfrm>
        </p:grpSpPr>
        <p:sp>
          <p:nvSpPr>
            <p:cNvPr id="50" name="Oval 49"/>
            <p:cNvSpPr/>
            <p:nvPr/>
          </p:nvSpPr>
          <p:spPr>
            <a:xfrm rot="5400000" flipV="1">
              <a:off x="6025302" y="5319783"/>
              <a:ext cx="193548" cy="19354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6070494" y="5404178"/>
              <a:ext cx="103164" cy="45719"/>
              <a:chOff x="7380112" y="5636623"/>
              <a:chExt cx="61356" cy="27191"/>
            </a:xfrm>
          </p:grpSpPr>
          <p:cxnSp>
            <p:nvCxnSpPr>
              <p:cNvPr id="52" name="Straight Connector 51"/>
              <p:cNvCxnSpPr/>
              <p:nvPr/>
            </p:nvCxnSpPr>
            <p:spPr>
              <a:xfrm flipV="1">
                <a:off x="7408409" y="5636623"/>
                <a:ext cx="33059" cy="27191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 flipV="1">
                <a:off x="7380112" y="5636623"/>
                <a:ext cx="33059" cy="27191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oup 61"/>
          <p:cNvGrpSpPr/>
          <p:nvPr/>
        </p:nvGrpSpPr>
        <p:grpSpPr>
          <a:xfrm>
            <a:off x="6094450" y="3853281"/>
            <a:ext cx="193548" cy="193548"/>
            <a:chOff x="6025302" y="4881983"/>
            <a:chExt cx="193548" cy="193548"/>
          </a:xfrm>
        </p:grpSpPr>
        <p:sp>
          <p:nvSpPr>
            <p:cNvPr id="33" name="Oval 32"/>
            <p:cNvSpPr/>
            <p:nvPr/>
          </p:nvSpPr>
          <p:spPr>
            <a:xfrm rot="5400000" flipV="1">
              <a:off x="6025302" y="4881983"/>
              <a:ext cx="193548" cy="19354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70494" y="4966378"/>
              <a:ext cx="103164" cy="45719"/>
              <a:chOff x="7380112" y="5636623"/>
              <a:chExt cx="61356" cy="27191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 flipV="1">
                <a:off x="7408409" y="5636623"/>
                <a:ext cx="33059" cy="27191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 flipV="1">
                <a:off x="7380112" y="5636623"/>
                <a:ext cx="33059" cy="27191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TextBox 63"/>
          <p:cNvSpPr txBox="1"/>
          <p:nvPr/>
        </p:nvSpPr>
        <p:spPr>
          <a:xfrm>
            <a:off x="6384772" y="3796166"/>
            <a:ext cx="4334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¿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Qué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es lo que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más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te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gusta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del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mundo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del IT?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384772" y="4243172"/>
            <a:ext cx="22894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¿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Qué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esperas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del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curso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?</a:t>
            </a:r>
          </a:p>
        </p:txBody>
      </p:sp>
      <p:grpSp>
        <p:nvGrpSpPr>
          <p:cNvPr id="2" name="Group 61">
            <a:extLst>
              <a:ext uri="{FF2B5EF4-FFF2-40B4-BE49-F238E27FC236}">
                <a16:creationId xmlns:a16="http://schemas.microsoft.com/office/drawing/2014/main" id="{DA1B26AD-B7D9-2D06-C260-C4069A925804}"/>
              </a:ext>
            </a:extLst>
          </p:cNvPr>
          <p:cNvGrpSpPr/>
          <p:nvPr/>
        </p:nvGrpSpPr>
        <p:grpSpPr>
          <a:xfrm>
            <a:off x="6094450" y="3413015"/>
            <a:ext cx="193548" cy="193548"/>
            <a:chOff x="6025302" y="4881983"/>
            <a:chExt cx="193548" cy="193548"/>
          </a:xfrm>
        </p:grpSpPr>
        <p:sp>
          <p:nvSpPr>
            <p:cNvPr id="3" name="Oval 32">
              <a:extLst>
                <a:ext uri="{FF2B5EF4-FFF2-40B4-BE49-F238E27FC236}">
                  <a16:creationId xmlns:a16="http://schemas.microsoft.com/office/drawing/2014/main" id="{1052202A-E33F-0426-D367-C5ED96FBEE94}"/>
                </a:ext>
              </a:extLst>
            </p:cNvPr>
            <p:cNvSpPr/>
            <p:nvPr/>
          </p:nvSpPr>
          <p:spPr>
            <a:xfrm rot="5400000" flipV="1">
              <a:off x="6025302" y="4881983"/>
              <a:ext cx="193548" cy="19354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" name="Group 27">
              <a:extLst>
                <a:ext uri="{FF2B5EF4-FFF2-40B4-BE49-F238E27FC236}">
                  <a16:creationId xmlns:a16="http://schemas.microsoft.com/office/drawing/2014/main" id="{A0B0940E-36C1-FDE4-5A6D-9D3E17F75375}"/>
                </a:ext>
              </a:extLst>
            </p:cNvPr>
            <p:cNvGrpSpPr/>
            <p:nvPr/>
          </p:nvGrpSpPr>
          <p:grpSpPr>
            <a:xfrm>
              <a:off x="6070494" y="4966378"/>
              <a:ext cx="103164" cy="45719"/>
              <a:chOff x="7380112" y="5636623"/>
              <a:chExt cx="61356" cy="27191"/>
            </a:xfrm>
          </p:grpSpPr>
          <p:cxnSp>
            <p:nvCxnSpPr>
              <p:cNvPr id="5" name="Straight Connector 35">
                <a:extLst>
                  <a:ext uri="{FF2B5EF4-FFF2-40B4-BE49-F238E27FC236}">
                    <a16:creationId xmlns:a16="http://schemas.microsoft.com/office/drawing/2014/main" id="{E312C41C-C06E-3333-CF68-C0982FD2A6C0}"/>
                  </a:ext>
                </a:extLst>
              </p:cNvPr>
              <p:cNvCxnSpPr/>
              <p:nvPr/>
            </p:nvCxnSpPr>
            <p:spPr>
              <a:xfrm flipV="1">
                <a:off x="7408409" y="5636623"/>
                <a:ext cx="33059" cy="27191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38">
                <a:extLst>
                  <a:ext uri="{FF2B5EF4-FFF2-40B4-BE49-F238E27FC236}">
                    <a16:creationId xmlns:a16="http://schemas.microsoft.com/office/drawing/2014/main" id="{05A40F55-D96E-5C72-D8E5-0AFB687A79C7}"/>
                  </a:ext>
                </a:extLst>
              </p:cNvPr>
              <p:cNvCxnSpPr/>
              <p:nvPr/>
            </p:nvCxnSpPr>
            <p:spPr>
              <a:xfrm flipH="1" flipV="1">
                <a:off x="7380112" y="5636623"/>
                <a:ext cx="33059" cy="27191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extBox 63">
            <a:extLst>
              <a:ext uri="{FF2B5EF4-FFF2-40B4-BE49-F238E27FC236}">
                <a16:creationId xmlns:a16="http://schemas.microsoft.com/office/drawing/2014/main" id="{D8846BC6-5C8B-F727-9CF9-9105A2CA3E05}"/>
              </a:ext>
            </a:extLst>
          </p:cNvPr>
          <p:cNvSpPr txBox="1"/>
          <p:nvPr/>
        </p:nvSpPr>
        <p:spPr>
          <a:xfrm>
            <a:off x="6384772" y="3355900"/>
            <a:ext cx="18325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Nombre</a:t>
            </a:r>
            <a:r>
              <a:rPr lang="en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 </a:t>
            </a:r>
            <a:r>
              <a:rPr lang="en-ID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pitchFamily="2" charset="77"/>
              </a:rPr>
              <a:t>completo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Montserrat Light" pitchFamily="2" charset="77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420697B-A9E4-2F1E-351C-B985B044C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499" y="1223021"/>
            <a:ext cx="2802466" cy="332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45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 rot="16200000">
            <a:off x="-2502258" y="2636477"/>
            <a:ext cx="6389891" cy="158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700" b="1" spc="600" dirty="0">
                <a:solidFill>
                  <a:schemeClr val="bg1"/>
                </a:solidFill>
                <a:latin typeface="+mj-lt"/>
              </a:rPr>
              <a:t>WELCOME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" name="TextBox 4"/>
          <p:cNvSpPr txBox="1"/>
          <p:nvPr/>
        </p:nvSpPr>
        <p:spPr>
          <a:xfrm>
            <a:off x="1631242" y="5314222"/>
            <a:ext cx="6942416" cy="7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00" dirty="0">
                <a:solidFill>
                  <a:schemeClr val="bg1"/>
                </a:solidFill>
                <a:hlinkClick r:id="rId2"/>
              </a:rPr>
              <a:t>https://docs.google.com/forms/d/e/1FAIpQLScia-eEwLnOsl_TB9IMfA29nKy-LtL55SxlOC1FHnc0ze4SUg/viewform?usp=sf_link</a:t>
            </a:r>
            <a:endParaRPr lang="id-ID" sz="1400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631242" y="5123147"/>
            <a:ext cx="1704482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 flipV="1">
            <a:off x="3435562" y="5026373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C2079B75-8A22-8372-F427-5AB15B1F354B}"/>
              </a:ext>
            </a:extLst>
          </p:cNvPr>
          <p:cNvSpPr txBox="1"/>
          <p:nvPr/>
        </p:nvSpPr>
        <p:spPr>
          <a:xfrm>
            <a:off x="1585050" y="4466395"/>
            <a:ext cx="2424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4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EVALUACIÓN</a:t>
            </a:r>
          </a:p>
        </p:txBody>
      </p:sp>
    </p:spTree>
    <p:extLst>
      <p:ext uri="{BB962C8B-B14F-4D97-AF65-F5344CB8AC3E}">
        <p14:creationId xmlns:p14="http://schemas.microsoft.com/office/powerpoint/2010/main" val="2475552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9E4C459-111D-8A1D-BEB5-2FC40D5046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20"/>
          <a:stretch/>
        </p:blipFill>
        <p:spPr bwMode="auto">
          <a:xfrm>
            <a:off x="1798382" y="1837981"/>
            <a:ext cx="8595235" cy="373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" name="Oval 828"/>
          <p:cNvSpPr/>
          <p:nvPr/>
        </p:nvSpPr>
        <p:spPr>
          <a:xfrm rot="5400000" flipV="1">
            <a:off x="5999226" y="1089525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828" name="Straight Connector 827"/>
          <p:cNvCxnSpPr/>
          <p:nvPr/>
        </p:nvCxnSpPr>
        <p:spPr>
          <a:xfrm>
            <a:off x="6291109" y="1186299"/>
            <a:ext cx="125233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Straight Connector 836"/>
          <p:cNvCxnSpPr/>
          <p:nvPr/>
        </p:nvCxnSpPr>
        <p:spPr>
          <a:xfrm>
            <a:off x="4648557" y="1186299"/>
            <a:ext cx="125233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 rot="5400000" flipV="1">
            <a:off x="5999226" y="2267387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4" name="Straight Connector 13"/>
          <p:cNvCxnSpPr>
            <a:stCxn id="829" idx="6"/>
          </p:cNvCxnSpPr>
          <p:nvPr/>
        </p:nvCxnSpPr>
        <p:spPr>
          <a:xfrm>
            <a:off x="6096000" y="1283073"/>
            <a:ext cx="0" cy="98214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 rot="5400000" flipV="1">
            <a:off x="5999226" y="3379468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Oval 38"/>
          <p:cNvSpPr/>
          <p:nvPr/>
        </p:nvSpPr>
        <p:spPr>
          <a:xfrm rot="5400000" flipV="1">
            <a:off x="5999226" y="4557330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40" name="Straight Connector 39"/>
          <p:cNvCxnSpPr>
            <a:stCxn id="38" idx="6"/>
          </p:cNvCxnSpPr>
          <p:nvPr/>
        </p:nvCxnSpPr>
        <p:spPr>
          <a:xfrm>
            <a:off x="6096000" y="3573016"/>
            <a:ext cx="0" cy="98214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096000" y="4755590"/>
            <a:ext cx="0" cy="210241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1">
            <a:extLst>
              <a:ext uri="{FF2B5EF4-FFF2-40B4-BE49-F238E27FC236}">
                <a16:creationId xmlns:a16="http://schemas.microsoft.com/office/drawing/2014/main" id="{9EE99BB0-4294-2826-B669-46764576A197}"/>
              </a:ext>
            </a:extLst>
          </p:cNvPr>
          <p:cNvSpPr txBox="1"/>
          <p:nvPr/>
        </p:nvSpPr>
        <p:spPr>
          <a:xfrm>
            <a:off x="3712768" y="563433"/>
            <a:ext cx="4960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¿QUÉ ES UN CONTENEDOR?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7C19E8B0-F79D-A37E-6CB6-54AAFDC34CA6}"/>
              </a:ext>
            </a:extLst>
          </p:cNvPr>
          <p:cNvSpPr txBox="1"/>
          <p:nvPr/>
        </p:nvSpPr>
        <p:spPr>
          <a:xfrm>
            <a:off x="2999743" y="5637518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  <a:cs typeface="Poppins Light" pitchFamily="2" charset="77"/>
              </a:rPr>
              <a:t>Virtual Machines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69479E6E-7EDF-203C-9473-CA5AD18496E8}"/>
              </a:ext>
            </a:extLst>
          </p:cNvPr>
          <p:cNvSpPr txBox="1"/>
          <p:nvPr/>
        </p:nvSpPr>
        <p:spPr>
          <a:xfrm>
            <a:off x="7675168" y="56793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  <a:cs typeface="Poppins Light" pitchFamily="2" charset="77"/>
              </a:rPr>
              <a:t>Containers</a:t>
            </a:r>
          </a:p>
        </p:txBody>
      </p:sp>
    </p:spTree>
    <p:extLst>
      <p:ext uri="{BB962C8B-B14F-4D97-AF65-F5344CB8AC3E}">
        <p14:creationId xmlns:p14="http://schemas.microsoft.com/office/powerpoint/2010/main" val="59396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>
            <a:extLst>
              <a:ext uri="{FF2B5EF4-FFF2-40B4-BE49-F238E27FC236}">
                <a16:creationId xmlns:a16="http://schemas.microsoft.com/office/drawing/2014/main" id="{69860EED-966B-1906-D93D-762331B12B9F}"/>
              </a:ext>
            </a:extLst>
          </p:cNvPr>
          <p:cNvSpPr/>
          <p:nvPr/>
        </p:nvSpPr>
        <p:spPr>
          <a:xfrm>
            <a:off x="0" y="0"/>
            <a:ext cx="1884218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4" name="TextBox 823"/>
          <p:cNvSpPr txBox="1"/>
          <p:nvPr/>
        </p:nvSpPr>
        <p:spPr>
          <a:xfrm>
            <a:off x="893860" y="587093"/>
            <a:ext cx="4706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¿QUÉ ES UNA IMAGEN?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H="1">
            <a:off x="998441" y="1186299"/>
            <a:ext cx="170448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 flipH="1" flipV="1">
            <a:off x="2806668" y="1089525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58C7A9-4960-02BA-774E-88E761A29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282" y="1988923"/>
            <a:ext cx="7549978" cy="450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035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283437" y="1070158"/>
            <a:ext cx="3818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¿QUÉ ES DOCKER?</a:t>
            </a:r>
          </a:p>
        </p:txBody>
      </p:sp>
      <p:sp>
        <p:nvSpPr>
          <p:cNvPr id="18" name="Oval 17"/>
          <p:cNvSpPr/>
          <p:nvPr/>
        </p:nvSpPr>
        <p:spPr>
          <a:xfrm rot="5400000" flipV="1">
            <a:off x="5999226" y="1593378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9" name="Straight Connector 18"/>
          <p:cNvCxnSpPr/>
          <p:nvPr/>
        </p:nvCxnSpPr>
        <p:spPr>
          <a:xfrm>
            <a:off x="6291109" y="1690152"/>
            <a:ext cx="125233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648557" y="1690152"/>
            <a:ext cx="125233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Docker Logo">
            <a:extLst>
              <a:ext uri="{FF2B5EF4-FFF2-40B4-BE49-F238E27FC236}">
                <a16:creationId xmlns:a16="http://schemas.microsoft.com/office/drawing/2014/main" id="{277BC855-4111-3E40-A237-013013048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7" y="2856236"/>
            <a:ext cx="10515600" cy="270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817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487716"/>
            <a:ext cx="4526549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/>
          <p:cNvSpPr/>
          <p:nvPr/>
        </p:nvSpPr>
        <p:spPr>
          <a:xfrm>
            <a:off x="6670770" y="1186299"/>
            <a:ext cx="4526549" cy="3816927"/>
          </a:xfrm>
          <a:prstGeom prst="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828" name="Straight Connector 827"/>
          <p:cNvCxnSpPr/>
          <p:nvPr/>
        </p:nvCxnSpPr>
        <p:spPr>
          <a:xfrm>
            <a:off x="1295734" y="1186299"/>
            <a:ext cx="170448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" name="Oval 828"/>
          <p:cNvSpPr/>
          <p:nvPr/>
        </p:nvSpPr>
        <p:spPr>
          <a:xfrm>
            <a:off x="998441" y="1089525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/>
          <p:cNvSpPr/>
          <p:nvPr/>
        </p:nvSpPr>
        <p:spPr>
          <a:xfrm rot="16200000">
            <a:off x="6892082" y="3405927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/>
          <p:cNvSpPr/>
          <p:nvPr/>
        </p:nvSpPr>
        <p:spPr>
          <a:xfrm rot="16200000">
            <a:off x="7634170" y="3405926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/>
          <p:cNvSpPr/>
          <p:nvPr/>
        </p:nvSpPr>
        <p:spPr>
          <a:xfrm rot="16200000">
            <a:off x="4156689" y="3405927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635E2E89-91C7-9A09-4998-0DF36CB3BC07}"/>
              </a:ext>
            </a:extLst>
          </p:cNvPr>
          <p:cNvSpPr txBox="1"/>
          <p:nvPr/>
        </p:nvSpPr>
        <p:spPr>
          <a:xfrm>
            <a:off x="968721" y="622312"/>
            <a:ext cx="7513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¿QUÉ ES UN ORQUESTADOR DE CONTENEDORES?</a:t>
            </a:r>
          </a:p>
        </p:txBody>
      </p:sp>
      <p:pic>
        <p:nvPicPr>
          <p:cNvPr id="33" name="Picture 2">
            <a:extLst>
              <a:ext uri="{FF2B5EF4-FFF2-40B4-BE49-F238E27FC236}">
                <a16:creationId xmlns:a16="http://schemas.microsoft.com/office/drawing/2014/main" id="{23C3D791-C2AF-87E3-C483-4C26D670B1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3" t="10191" r="5719" b="6805"/>
          <a:stretch/>
        </p:blipFill>
        <p:spPr bwMode="auto">
          <a:xfrm>
            <a:off x="4526549" y="2488469"/>
            <a:ext cx="2668390" cy="233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id="{2D729A4F-6ABC-7DF1-5452-125B7A6754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2" t="28651" r="53777" b="23642"/>
          <a:stretch/>
        </p:blipFill>
        <p:spPr bwMode="auto">
          <a:xfrm>
            <a:off x="1386444" y="2898734"/>
            <a:ext cx="2410570" cy="134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0FAA2E44-C78B-8161-5393-B3589F901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858" y="2578369"/>
            <a:ext cx="3048000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276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547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8" name="Straight Connector 827"/>
          <p:cNvCxnSpPr/>
          <p:nvPr/>
        </p:nvCxnSpPr>
        <p:spPr>
          <a:xfrm>
            <a:off x="1295734" y="1186299"/>
            <a:ext cx="1704482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" name="Oval 828"/>
          <p:cNvSpPr/>
          <p:nvPr/>
        </p:nvSpPr>
        <p:spPr>
          <a:xfrm>
            <a:off x="998441" y="1089525"/>
            <a:ext cx="193548" cy="1935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/>
          <p:cNvSpPr/>
          <p:nvPr/>
        </p:nvSpPr>
        <p:spPr>
          <a:xfrm rot="16200000">
            <a:off x="7634170" y="3405926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/>
          <p:cNvSpPr/>
          <p:nvPr/>
        </p:nvSpPr>
        <p:spPr>
          <a:xfrm rot="16200000">
            <a:off x="4156689" y="3405927"/>
            <a:ext cx="193548" cy="1935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635E2E89-91C7-9A09-4998-0DF36CB3BC07}"/>
              </a:ext>
            </a:extLst>
          </p:cNvPr>
          <p:cNvSpPr txBox="1"/>
          <p:nvPr/>
        </p:nvSpPr>
        <p:spPr>
          <a:xfrm>
            <a:off x="968721" y="622312"/>
            <a:ext cx="6883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LO QUE SE PUEDE LOGRAR CON KUBERNETES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BB5D59D-2FC4-6C57-2421-16BAEA3D5451}"/>
              </a:ext>
            </a:extLst>
          </p:cNvPr>
          <p:cNvSpPr txBox="1"/>
          <p:nvPr/>
        </p:nvSpPr>
        <p:spPr>
          <a:xfrm>
            <a:off x="11195222" y="7249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GT" dirty="0"/>
          </a:p>
        </p:txBody>
      </p:sp>
      <p:pic>
        <p:nvPicPr>
          <p:cNvPr id="9" name="Picture 2" descr="Docker o Kubernetes: ¿cuál te conviene?">
            <a:extLst>
              <a:ext uri="{FF2B5EF4-FFF2-40B4-BE49-F238E27FC236}">
                <a16:creationId xmlns:a16="http://schemas.microsoft.com/office/drawing/2014/main" id="{9368AC8F-C957-84BE-E319-231D975E7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766" y="1690688"/>
            <a:ext cx="817646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537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170</Words>
  <Application>Microsoft Macintosh PowerPoint</Application>
  <PresentationFormat>Panorámica</PresentationFormat>
  <Paragraphs>34</Paragraphs>
  <Slides>11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Montserrat</vt:lpstr>
      <vt:lpstr>Montserrat Light</vt:lpstr>
      <vt:lpstr>Poppins</vt:lpstr>
      <vt:lpstr>Poppins Light</vt:lpstr>
      <vt:lpstr>Poppins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Introducción de Kubernetes</dc:title>
  <dc:creator>Alejandro Lembke Barrientos</dc:creator>
  <cp:lastModifiedBy>Alejandro Lembke Barrientos</cp:lastModifiedBy>
  <cp:revision>5</cp:revision>
  <dcterms:created xsi:type="dcterms:W3CDTF">2022-09-01T17:18:19Z</dcterms:created>
  <dcterms:modified xsi:type="dcterms:W3CDTF">2022-09-01T21:47:04Z</dcterms:modified>
</cp:coreProperties>
</file>